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58" r:id="rId2"/>
  </p:sldMasterIdLst>
  <p:notesMasterIdLst>
    <p:notesMasterId r:id="rId15"/>
  </p:notesMasterIdLst>
  <p:sldIdLst>
    <p:sldId id="270" r:id="rId3"/>
    <p:sldId id="268" r:id="rId4"/>
    <p:sldId id="267" r:id="rId5"/>
    <p:sldId id="266" r:id="rId6"/>
    <p:sldId id="265" r:id="rId7"/>
    <p:sldId id="264" r:id="rId8"/>
    <p:sldId id="272" r:id="rId9"/>
    <p:sldId id="260" r:id="rId10"/>
    <p:sldId id="261" r:id="rId11"/>
    <p:sldId id="263" r:id="rId12"/>
    <p:sldId id="257" r:id="rId13"/>
    <p:sldId id="26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0ECF0B-98E6-C573-1B1B-F20AC7239E5A}" v="59" dt="2021-08-05T19:18:09.030"/>
    <p1510:client id="{3E7921C5-2915-0B4E-82B0-AA9060D2D6ED}" v="1359" dt="2021-07-28T07:06:11.527"/>
    <p1510:client id="{BC0789F3-000D-A05D-1CFE-344538C15EB7}" v="250" dt="2021-08-01T05:17:42.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69" d="100"/>
          <a:sy n="69" d="100"/>
        </p:scale>
        <p:origin x="139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29BF1-1AD7-4019-9AB3-AF3E2FF3B001}" type="datetimeFigureOut">
              <a:rPr lang="en-US"/>
              <a:t>8/5/2021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AD70F8-8479-4D52-945D-31BE2A7B0330}" type="slidenum">
              <a:rPr lang="en-US"/>
              <a:t>‹#›</a:t>
            </a:fld>
            <a:endParaRPr lang="en-US"/>
          </a:p>
        </p:txBody>
      </p:sp>
    </p:spTree>
    <p:extLst>
      <p:ext uri="{BB962C8B-B14F-4D97-AF65-F5344CB8AC3E}">
        <p14:creationId xmlns:p14="http://schemas.microsoft.com/office/powerpoint/2010/main" val="295072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Picture of</a:t>
            </a:r>
            <a:r>
              <a:rPr lang="en-US" baseline="0"/>
              <a:t> workbook</a:t>
            </a:r>
            <a:endParaRPr/>
          </a:p>
        </p:txBody>
      </p:sp>
    </p:spTree>
    <p:extLst>
      <p:ext uri="{BB962C8B-B14F-4D97-AF65-F5344CB8AC3E}">
        <p14:creationId xmlns:p14="http://schemas.microsoft.com/office/powerpoint/2010/main" val="3283393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Picture of</a:t>
            </a:r>
            <a:r>
              <a:rPr lang="en-US" baseline="0"/>
              <a:t> workbook</a:t>
            </a:r>
            <a:endParaRPr/>
          </a:p>
        </p:txBody>
      </p:sp>
    </p:spTree>
    <p:extLst>
      <p:ext uri="{BB962C8B-B14F-4D97-AF65-F5344CB8AC3E}">
        <p14:creationId xmlns:p14="http://schemas.microsoft.com/office/powerpoint/2010/main" val="1758768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Mental Health &amp; Behavior Support Services Department believes that family wellness is key in supporting a child's success in school. When we address a child’s social emotional needs we will see better behavioral, educational, and relationship outcomes. </a:t>
            </a:r>
          </a:p>
          <a:p>
            <a:pPr marL="0" lvl="0" indent="0" algn="l" rtl="0">
              <a:spcBef>
                <a:spcPts val="0"/>
              </a:spcBef>
              <a:spcAft>
                <a:spcPts val="0"/>
              </a:spcAft>
              <a:buNone/>
            </a:pPr>
            <a:endParaRPr/>
          </a:p>
        </p:txBody>
      </p:sp>
    </p:spTree>
    <p:extLst>
      <p:ext uri="{BB962C8B-B14F-4D97-AF65-F5344CB8AC3E}">
        <p14:creationId xmlns:p14="http://schemas.microsoft.com/office/powerpoint/2010/main" val="1009204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Mental Health &amp; Behavior Support Services Department believes that family wellness is key in supporting a child's success in school. When we address a child’s social emotional needs we will see better behavioral, educational, and relationship outcomes. </a:t>
            </a:r>
          </a:p>
          <a:p>
            <a:pPr marL="0" lvl="0" indent="0" algn="l" rtl="0">
              <a:spcBef>
                <a:spcPts val="0"/>
              </a:spcBef>
              <a:spcAft>
                <a:spcPts val="0"/>
              </a:spcAft>
              <a:buNone/>
            </a:pPr>
            <a:endParaRPr/>
          </a:p>
        </p:txBody>
      </p:sp>
    </p:spTree>
    <p:extLst>
      <p:ext uri="{BB962C8B-B14F-4D97-AF65-F5344CB8AC3E}">
        <p14:creationId xmlns:p14="http://schemas.microsoft.com/office/powerpoint/2010/main" val="1728065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Picture of</a:t>
            </a:r>
            <a:r>
              <a:rPr lang="en-US" baseline="0"/>
              <a:t> cards </a:t>
            </a:r>
            <a:endParaRPr/>
          </a:p>
        </p:txBody>
      </p:sp>
    </p:spTree>
    <p:extLst>
      <p:ext uri="{BB962C8B-B14F-4D97-AF65-F5344CB8AC3E}">
        <p14:creationId xmlns:p14="http://schemas.microsoft.com/office/powerpoint/2010/main" val="219014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Picture of</a:t>
            </a:r>
            <a:r>
              <a:rPr lang="en-US" baseline="0"/>
              <a:t> workbook</a:t>
            </a:r>
            <a:endParaRPr/>
          </a:p>
        </p:txBody>
      </p:sp>
    </p:spTree>
    <p:extLst>
      <p:ext uri="{BB962C8B-B14F-4D97-AF65-F5344CB8AC3E}">
        <p14:creationId xmlns:p14="http://schemas.microsoft.com/office/powerpoint/2010/main" val="1402602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2172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Mental Health &amp; Behavior Support Services Department believes that family wellness is key in supporting a child's success in school. When we address a child’s social emotional needs we will see better behavioral, educational, and relationship outcomes. </a:t>
            </a:r>
          </a:p>
          <a:p>
            <a:pPr marL="0" lvl="0" indent="0" algn="l" rtl="0">
              <a:spcBef>
                <a:spcPts val="0"/>
              </a:spcBef>
              <a:spcAft>
                <a:spcPts val="0"/>
              </a:spcAft>
              <a:buNone/>
            </a:pPr>
            <a:endParaRPr/>
          </a:p>
        </p:txBody>
      </p:sp>
    </p:spTree>
    <p:extLst>
      <p:ext uri="{BB962C8B-B14F-4D97-AF65-F5344CB8AC3E}">
        <p14:creationId xmlns:p14="http://schemas.microsoft.com/office/powerpoint/2010/main" val="3923431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Picture of</a:t>
            </a:r>
            <a:r>
              <a:rPr lang="en-US" baseline="0"/>
              <a:t> workbook</a:t>
            </a:r>
            <a:endParaRPr/>
          </a:p>
        </p:txBody>
      </p:sp>
    </p:spTree>
    <p:extLst>
      <p:ext uri="{BB962C8B-B14F-4D97-AF65-F5344CB8AC3E}">
        <p14:creationId xmlns:p14="http://schemas.microsoft.com/office/powerpoint/2010/main" val="2455748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Mental Health &amp; Behavior Support Services Department believes that family wellness is key in supporting a child's success in school. When we address a child’s social emotional needs we will see better behavioral, educational, and relationship outcomes. </a:t>
            </a: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Picture of</a:t>
            </a:r>
            <a:r>
              <a:rPr lang="en-US" baseline="0"/>
              <a:t> cards </a:t>
            </a:r>
            <a:endParaRPr/>
          </a:p>
        </p:txBody>
      </p:sp>
    </p:spTree>
    <p:extLst>
      <p:ext uri="{BB962C8B-B14F-4D97-AF65-F5344CB8AC3E}">
        <p14:creationId xmlns:p14="http://schemas.microsoft.com/office/powerpoint/2010/main" val="776505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4BB5D9"/>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7479555" y="2914476"/>
            <a:ext cx="4712805" cy="4577051"/>
            <a:chOff x="6172200" y="2656118"/>
            <a:chExt cx="2971754" cy="2886151"/>
          </a:xfrm>
        </p:grpSpPr>
        <p:sp>
          <p:nvSpPr>
            <p:cNvPr id="11" name="Google Shape;11;p2"/>
            <p:cNvSpPr/>
            <p:nvPr/>
          </p:nvSpPr>
          <p:spPr>
            <a:xfrm rot="9208626" flipH="1">
              <a:off x="6704904" y="4110434"/>
              <a:ext cx="484232" cy="1204006"/>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9208633" flipH="1">
              <a:off x="7804300" y="3279013"/>
              <a:ext cx="877624" cy="2182136"/>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9208606" flipH="1">
              <a:off x="7481789" y="4276913"/>
              <a:ext cx="408796" cy="1016449"/>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9208678" flipH="1">
              <a:off x="6287617" y="4657701"/>
              <a:ext cx="229660" cy="571018"/>
            </a:xfrm>
            <a:prstGeom prst="flowChartManualInpu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solidFill>
            <a:ln>
              <a:noFill/>
            </a:ln>
          </p:spPr>
        </p:sp>
      </p:grpSp>
      <p:grpSp>
        <p:nvGrpSpPr>
          <p:cNvPr id="16" name="Google Shape;16;p2"/>
          <p:cNvGrpSpPr/>
          <p:nvPr/>
        </p:nvGrpSpPr>
        <p:grpSpPr>
          <a:xfrm>
            <a:off x="-29" y="-432724"/>
            <a:ext cx="4091439" cy="2547835"/>
            <a:chOff x="-32" y="-215963"/>
            <a:chExt cx="2163561" cy="1347300"/>
          </a:xfrm>
        </p:grpSpPr>
        <p:sp>
          <p:nvSpPr>
            <p:cNvPr id="17" name="Google Shape;17;p2"/>
            <p:cNvSpPr/>
            <p:nvPr/>
          </p:nvSpPr>
          <p:spPr>
            <a:xfrm rot="-1591408" flipH="1">
              <a:off x="1362169" y="-63166"/>
              <a:ext cx="205103" cy="509980"/>
            </a:xfrm>
            <a:prstGeom prst="flowChartManualInpu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1591371" flipH="1">
              <a:off x="239463" y="-151890"/>
              <a:ext cx="434754" cy="1080980"/>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1591339" flipH="1">
              <a:off x="892401" y="-169347"/>
              <a:ext cx="504374" cy="1254067"/>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1591322" flipH="1">
              <a:off x="1818452" y="-76292"/>
              <a:ext cx="229660" cy="571018"/>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81D1EC"/>
            </a:solidFill>
            <a:ln>
              <a:noFill/>
            </a:ln>
          </p:spPr>
        </p:sp>
      </p:grpSp>
      <p:sp>
        <p:nvSpPr>
          <p:cNvPr id="22" name="Google Shape;22;p2"/>
          <p:cNvSpPr txBox="1">
            <a:spLocks noGrp="1"/>
          </p:cNvSpPr>
          <p:nvPr>
            <p:ph type="ctrTitle"/>
          </p:nvPr>
        </p:nvSpPr>
        <p:spPr>
          <a:xfrm>
            <a:off x="914400" y="3671767"/>
            <a:ext cx="7562000" cy="1546400"/>
          </a:xfrm>
          <a:prstGeom prst="rect">
            <a:avLst/>
          </a:prstGeom>
        </p:spPr>
        <p:txBody>
          <a:bodyPr spcFirstLastPara="1" wrap="square" lIns="91425" tIns="91425" rIns="91425" bIns="91425" anchor="b" anchorCtr="0">
            <a:noAutofit/>
          </a:bodyPr>
          <a:lstStyle>
            <a:lvl1pPr lvl="0">
              <a:spcBef>
                <a:spcPts val="0"/>
              </a:spcBef>
              <a:spcAft>
                <a:spcPts val="0"/>
              </a:spcAft>
              <a:buClr>
                <a:srgbClr val="FFFFFF"/>
              </a:buClr>
              <a:buSzPts val="5000"/>
              <a:buNone/>
              <a:defRPr sz="6700">
                <a:solidFill>
                  <a:srgbClr val="FFFFFF"/>
                </a:solidFill>
              </a:defRPr>
            </a:lvl1pPr>
            <a:lvl2pPr lvl="1">
              <a:spcBef>
                <a:spcPts val="0"/>
              </a:spcBef>
              <a:spcAft>
                <a:spcPts val="0"/>
              </a:spcAft>
              <a:buClr>
                <a:srgbClr val="FFFFFF"/>
              </a:buClr>
              <a:buSzPts val="5000"/>
              <a:buNone/>
              <a:defRPr sz="6700">
                <a:solidFill>
                  <a:srgbClr val="FFFFFF"/>
                </a:solidFill>
              </a:defRPr>
            </a:lvl2pPr>
            <a:lvl3pPr lvl="2">
              <a:spcBef>
                <a:spcPts val="0"/>
              </a:spcBef>
              <a:spcAft>
                <a:spcPts val="0"/>
              </a:spcAft>
              <a:buClr>
                <a:srgbClr val="FFFFFF"/>
              </a:buClr>
              <a:buSzPts val="5000"/>
              <a:buNone/>
              <a:defRPr sz="6700">
                <a:solidFill>
                  <a:srgbClr val="FFFFFF"/>
                </a:solidFill>
              </a:defRPr>
            </a:lvl3pPr>
            <a:lvl4pPr lvl="3">
              <a:spcBef>
                <a:spcPts val="0"/>
              </a:spcBef>
              <a:spcAft>
                <a:spcPts val="0"/>
              </a:spcAft>
              <a:buClr>
                <a:srgbClr val="FFFFFF"/>
              </a:buClr>
              <a:buSzPts val="5000"/>
              <a:buNone/>
              <a:defRPr sz="6700">
                <a:solidFill>
                  <a:srgbClr val="FFFFFF"/>
                </a:solidFill>
              </a:defRPr>
            </a:lvl4pPr>
            <a:lvl5pPr lvl="4">
              <a:spcBef>
                <a:spcPts val="0"/>
              </a:spcBef>
              <a:spcAft>
                <a:spcPts val="0"/>
              </a:spcAft>
              <a:buClr>
                <a:srgbClr val="FFFFFF"/>
              </a:buClr>
              <a:buSzPts val="5000"/>
              <a:buNone/>
              <a:defRPr sz="6700">
                <a:solidFill>
                  <a:srgbClr val="FFFFFF"/>
                </a:solidFill>
              </a:defRPr>
            </a:lvl5pPr>
            <a:lvl6pPr lvl="5">
              <a:spcBef>
                <a:spcPts val="0"/>
              </a:spcBef>
              <a:spcAft>
                <a:spcPts val="0"/>
              </a:spcAft>
              <a:buClr>
                <a:srgbClr val="FFFFFF"/>
              </a:buClr>
              <a:buSzPts val="5000"/>
              <a:buNone/>
              <a:defRPr sz="6700">
                <a:solidFill>
                  <a:srgbClr val="FFFFFF"/>
                </a:solidFill>
              </a:defRPr>
            </a:lvl6pPr>
            <a:lvl7pPr lvl="6">
              <a:spcBef>
                <a:spcPts val="0"/>
              </a:spcBef>
              <a:spcAft>
                <a:spcPts val="0"/>
              </a:spcAft>
              <a:buClr>
                <a:srgbClr val="FFFFFF"/>
              </a:buClr>
              <a:buSzPts val="5000"/>
              <a:buNone/>
              <a:defRPr sz="6700">
                <a:solidFill>
                  <a:srgbClr val="FFFFFF"/>
                </a:solidFill>
              </a:defRPr>
            </a:lvl7pPr>
            <a:lvl8pPr lvl="7">
              <a:spcBef>
                <a:spcPts val="0"/>
              </a:spcBef>
              <a:spcAft>
                <a:spcPts val="0"/>
              </a:spcAft>
              <a:buClr>
                <a:srgbClr val="FFFFFF"/>
              </a:buClr>
              <a:buSzPts val="5000"/>
              <a:buNone/>
              <a:defRPr sz="6700">
                <a:solidFill>
                  <a:srgbClr val="FFFFFF"/>
                </a:solidFill>
              </a:defRPr>
            </a:lvl8pPr>
            <a:lvl9pPr lvl="8">
              <a:spcBef>
                <a:spcPts val="0"/>
              </a:spcBef>
              <a:spcAft>
                <a:spcPts val="0"/>
              </a:spcAft>
              <a:buClr>
                <a:srgbClr val="FFFFFF"/>
              </a:buClr>
              <a:buSzPts val="5000"/>
              <a:buNone/>
              <a:defRPr sz="6700">
                <a:solidFill>
                  <a:srgbClr val="FFFFFF"/>
                </a:solidFill>
              </a:defRPr>
            </a:lvl9pPr>
          </a:lstStyle>
          <a:p>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72533" y="5493242"/>
            <a:ext cx="5387937" cy="1288573"/>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54"/>
        <p:cNvGrpSpPr/>
        <p:nvPr/>
      </p:nvGrpSpPr>
      <p:grpSpPr>
        <a:xfrm>
          <a:off x="0" y="0"/>
          <a:ext cx="0" cy="0"/>
          <a:chOff x="0" y="0"/>
          <a:chExt cx="0" cy="0"/>
        </a:xfrm>
      </p:grpSpPr>
      <p:grpSp>
        <p:nvGrpSpPr>
          <p:cNvPr id="55" name="Google Shape;55;p5"/>
          <p:cNvGrpSpPr/>
          <p:nvPr/>
        </p:nvGrpSpPr>
        <p:grpSpPr>
          <a:xfrm>
            <a:off x="8229600" y="3541492"/>
            <a:ext cx="3962339" cy="3848201"/>
            <a:chOff x="6172200" y="2656118"/>
            <a:chExt cx="2971754" cy="2886151"/>
          </a:xfrm>
        </p:grpSpPr>
        <p:sp>
          <p:nvSpPr>
            <p:cNvPr id="56" name="Google Shape;56;p5"/>
            <p:cNvSpPr/>
            <p:nvPr/>
          </p:nvSpPr>
          <p:spPr>
            <a:xfrm rot="9208626" flipH="1">
              <a:off x="6704904" y="4110434"/>
              <a:ext cx="484232" cy="1204006"/>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rot="9208633" flipH="1">
              <a:off x="7804300" y="3279013"/>
              <a:ext cx="877624" cy="2182136"/>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rot="9208606" flipH="1">
              <a:off x="7481789" y="4276913"/>
              <a:ext cx="408796" cy="1016449"/>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rot="9208678" flipH="1">
              <a:off x="6287617" y="4657701"/>
              <a:ext cx="229660" cy="571018"/>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3796BF"/>
            </a:solidFill>
            <a:ln>
              <a:noFill/>
            </a:ln>
          </p:spPr>
        </p:sp>
      </p:grpSp>
      <p:grpSp>
        <p:nvGrpSpPr>
          <p:cNvPr id="61" name="Google Shape;61;p5"/>
          <p:cNvGrpSpPr/>
          <p:nvPr/>
        </p:nvGrpSpPr>
        <p:grpSpPr>
          <a:xfrm>
            <a:off x="-42" y="-304036"/>
            <a:ext cx="2884748" cy="1796400"/>
            <a:chOff x="-32" y="-215963"/>
            <a:chExt cx="2163561" cy="1347300"/>
          </a:xfrm>
        </p:grpSpPr>
        <p:sp>
          <p:nvSpPr>
            <p:cNvPr id="62" name="Google Shape;62;p5"/>
            <p:cNvSpPr/>
            <p:nvPr/>
          </p:nvSpPr>
          <p:spPr>
            <a:xfrm rot="-1591408" flipH="1">
              <a:off x="1362169" y="-63166"/>
              <a:ext cx="205103" cy="509980"/>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rot="-1591371" flipH="1">
              <a:off x="239463" y="-151890"/>
              <a:ext cx="434754" cy="1080980"/>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rot="-1591339" flipH="1">
              <a:off x="892401" y="-169347"/>
              <a:ext cx="504374" cy="1254067"/>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rot="-1591322" flipH="1">
              <a:off x="1818452" y="-76292"/>
              <a:ext cx="229660" cy="571018"/>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4BB5D9"/>
            </a:solidFill>
            <a:ln>
              <a:noFill/>
            </a:ln>
          </p:spPr>
        </p:sp>
      </p:grpSp>
      <p:sp>
        <p:nvSpPr>
          <p:cNvPr id="67" name="Google Shape;67;p5"/>
          <p:cNvSpPr txBox="1">
            <a:spLocks noGrp="1"/>
          </p:cNvSpPr>
          <p:nvPr>
            <p:ph type="title"/>
          </p:nvPr>
        </p:nvSpPr>
        <p:spPr>
          <a:xfrm>
            <a:off x="1375233" y="1532967"/>
            <a:ext cx="7680400" cy="9076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8" name="Google Shape;68;p5"/>
          <p:cNvSpPr txBox="1">
            <a:spLocks noGrp="1"/>
          </p:cNvSpPr>
          <p:nvPr>
            <p:ph type="body" idx="1"/>
          </p:nvPr>
        </p:nvSpPr>
        <p:spPr>
          <a:xfrm>
            <a:off x="1375233" y="2369500"/>
            <a:ext cx="7680400" cy="33616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a:lvl1pPr>
            <a:lvl2pPr marL="1219170" lvl="1" indent="-474121">
              <a:spcBef>
                <a:spcPts val="0"/>
              </a:spcBef>
              <a:spcAft>
                <a:spcPts val="0"/>
              </a:spcAft>
              <a:buSzPts val="2000"/>
              <a:buChar char="⋄"/>
              <a:defRPr/>
            </a:lvl2pPr>
            <a:lvl3pPr marL="1828754" lvl="2" indent="-474121">
              <a:spcBef>
                <a:spcPts val="0"/>
              </a:spcBef>
              <a:spcAft>
                <a:spcPts val="0"/>
              </a:spcAft>
              <a:buSzPts val="2000"/>
              <a:buChar char="⋄"/>
              <a:defRPr/>
            </a:lvl3pPr>
            <a:lvl4pPr marL="2438339" lvl="3" indent="-474121">
              <a:spcBef>
                <a:spcPts val="0"/>
              </a:spcBef>
              <a:spcAft>
                <a:spcPts val="0"/>
              </a:spcAft>
              <a:buSzPts val="2000"/>
              <a:buChar char="⋄"/>
              <a:defRPr/>
            </a:lvl4pPr>
            <a:lvl5pPr marL="3047924" lvl="4" indent="-474121">
              <a:spcBef>
                <a:spcPts val="0"/>
              </a:spcBef>
              <a:spcAft>
                <a:spcPts val="0"/>
              </a:spcAft>
              <a:buSzPts val="2000"/>
              <a:buChar char="⋄"/>
              <a:defRPr/>
            </a:lvl5pPr>
            <a:lvl6pPr marL="3657509" lvl="5" indent="-474121">
              <a:spcBef>
                <a:spcPts val="0"/>
              </a:spcBef>
              <a:spcAft>
                <a:spcPts val="0"/>
              </a:spcAft>
              <a:buSzPts val="2000"/>
              <a:buChar char="⋄"/>
              <a:defRPr/>
            </a:lvl6pPr>
            <a:lvl7pPr marL="4267093" lvl="6" indent="-474121">
              <a:spcBef>
                <a:spcPts val="0"/>
              </a:spcBef>
              <a:spcAft>
                <a:spcPts val="0"/>
              </a:spcAft>
              <a:buSzPts val="2000"/>
              <a:buChar char="●"/>
              <a:defRPr/>
            </a:lvl7pPr>
            <a:lvl8pPr marL="4876678" lvl="7" indent="-474121">
              <a:spcBef>
                <a:spcPts val="0"/>
              </a:spcBef>
              <a:spcAft>
                <a:spcPts val="0"/>
              </a:spcAft>
              <a:buSzPts val="2000"/>
              <a:buChar char="○"/>
              <a:defRPr/>
            </a:lvl8pPr>
            <a:lvl9pPr marL="5486263" lvl="8" indent="-474121">
              <a:spcBef>
                <a:spcPts val="0"/>
              </a:spcBef>
              <a:spcAft>
                <a:spcPts val="0"/>
              </a:spcAft>
              <a:buSzPts val="2000"/>
              <a:buChar char="■"/>
              <a:defRPr/>
            </a:lvl9pPr>
          </a:lstStyle>
          <a:p>
            <a:endParaRPr/>
          </a:p>
        </p:txBody>
      </p:sp>
      <p:sp>
        <p:nvSpPr>
          <p:cNvPr id="69" name="Google Shape;69;p5"/>
          <p:cNvSpPr txBox="1">
            <a:spLocks noGrp="1"/>
          </p:cNvSpPr>
          <p:nvPr>
            <p:ph type="sldNum" idx="12"/>
          </p:nvPr>
        </p:nvSpPr>
        <p:spPr>
          <a:xfrm>
            <a:off x="11409045" y="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2" name="Picture 1"/>
          <p:cNvPicPr>
            <a:picLocks noChangeAspect="1"/>
          </p:cNvPicPr>
          <p:nvPr userDrawn="1"/>
        </p:nvPicPr>
        <p:blipFill>
          <a:blip r:embed="rId2"/>
          <a:stretch>
            <a:fillRect/>
          </a:stretch>
        </p:blipFill>
        <p:spPr>
          <a:xfrm>
            <a:off x="9981055" y="6283250"/>
            <a:ext cx="2015919" cy="479593"/>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70"/>
        <p:cNvGrpSpPr/>
        <p:nvPr/>
      </p:nvGrpSpPr>
      <p:grpSpPr>
        <a:xfrm>
          <a:off x="0" y="0"/>
          <a:ext cx="0" cy="0"/>
          <a:chOff x="0" y="0"/>
          <a:chExt cx="0" cy="0"/>
        </a:xfrm>
      </p:grpSpPr>
      <p:grpSp>
        <p:nvGrpSpPr>
          <p:cNvPr id="71" name="Google Shape;71;p6"/>
          <p:cNvGrpSpPr/>
          <p:nvPr/>
        </p:nvGrpSpPr>
        <p:grpSpPr>
          <a:xfrm>
            <a:off x="8229600" y="3541492"/>
            <a:ext cx="3962339" cy="3848201"/>
            <a:chOff x="6172200" y="2656118"/>
            <a:chExt cx="2971754" cy="2886151"/>
          </a:xfrm>
        </p:grpSpPr>
        <p:sp>
          <p:nvSpPr>
            <p:cNvPr id="72" name="Google Shape;72;p6"/>
            <p:cNvSpPr/>
            <p:nvPr/>
          </p:nvSpPr>
          <p:spPr>
            <a:xfrm rot="9208626" flipH="1">
              <a:off x="6704904" y="4110434"/>
              <a:ext cx="484232" cy="1204006"/>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rot="9208633" flipH="1">
              <a:off x="7804300" y="3279013"/>
              <a:ext cx="877624" cy="2182136"/>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rot="9208606" flipH="1">
              <a:off x="7481789" y="4276913"/>
              <a:ext cx="408796" cy="1016449"/>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rot="9208678" flipH="1">
              <a:off x="6287617" y="4657701"/>
              <a:ext cx="229660" cy="571018"/>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6"/>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3796BF"/>
            </a:solidFill>
            <a:ln>
              <a:noFill/>
            </a:ln>
          </p:spPr>
        </p:sp>
      </p:grpSp>
      <p:grpSp>
        <p:nvGrpSpPr>
          <p:cNvPr id="77" name="Google Shape;77;p6"/>
          <p:cNvGrpSpPr/>
          <p:nvPr/>
        </p:nvGrpSpPr>
        <p:grpSpPr>
          <a:xfrm>
            <a:off x="-42" y="-304036"/>
            <a:ext cx="2884748" cy="1796400"/>
            <a:chOff x="-32" y="-215963"/>
            <a:chExt cx="2163561" cy="1347300"/>
          </a:xfrm>
        </p:grpSpPr>
        <p:sp>
          <p:nvSpPr>
            <p:cNvPr id="78" name="Google Shape;78;p6"/>
            <p:cNvSpPr/>
            <p:nvPr/>
          </p:nvSpPr>
          <p:spPr>
            <a:xfrm rot="-1591408" flipH="1">
              <a:off x="1362169" y="-63166"/>
              <a:ext cx="205103" cy="509980"/>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rot="-1591371" flipH="1">
              <a:off x="239463" y="-151890"/>
              <a:ext cx="434754" cy="1080980"/>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6"/>
            <p:cNvSpPr/>
            <p:nvPr/>
          </p:nvSpPr>
          <p:spPr>
            <a:xfrm rot="-1591339" flipH="1">
              <a:off x="892401" y="-169347"/>
              <a:ext cx="504374" cy="1254067"/>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rot="-1591322" flipH="1">
              <a:off x="1818452" y="-76292"/>
              <a:ext cx="229660" cy="571018"/>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4BB5D9"/>
            </a:solidFill>
            <a:ln>
              <a:noFill/>
            </a:ln>
          </p:spPr>
        </p:sp>
      </p:grpSp>
      <p:sp>
        <p:nvSpPr>
          <p:cNvPr id="83" name="Google Shape;83;p6"/>
          <p:cNvSpPr txBox="1">
            <a:spLocks noGrp="1"/>
          </p:cNvSpPr>
          <p:nvPr>
            <p:ph type="title"/>
          </p:nvPr>
        </p:nvSpPr>
        <p:spPr>
          <a:xfrm>
            <a:off x="1375233" y="1532967"/>
            <a:ext cx="7680400" cy="9076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4" name="Google Shape;84;p6"/>
          <p:cNvSpPr txBox="1">
            <a:spLocks noGrp="1"/>
          </p:cNvSpPr>
          <p:nvPr>
            <p:ph type="body" idx="1"/>
          </p:nvPr>
        </p:nvSpPr>
        <p:spPr>
          <a:xfrm>
            <a:off x="1375233" y="2481167"/>
            <a:ext cx="3728000" cy="40864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a:p>
        </p:txBody>
      </p:sp>
      <p:sp>
        <p:nvSpPr>
          <p:cNvPr id="85" name="Google Shape;85;p6"/>
          <p:cNvSpPr txBox="1">
            <a:spLocks noGrp="1"/>
          </p:cNvSpPr>
          <p:nvPr>
            <p:ph type="body" idx="2"/>
          </p:nvPr>
        </p:nvSpPr>
        <p:spPr>
          <a:xfrm>
            <a:off x="5327696" y="2481167"/>
            <a:ext cx="3728000" cy="40864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a:p>
        </p:txBody>
      </p:sp>
      <p:sp>
        <p:nvSpPr>
          <p:cNvPr id="86" name="Google Shape;86;p6"/>
          <p:cNvSpPr txBox="1">
            <a:spLocks noGrp="1"/>
          </p:cNvSpPr>
          <p:nvPr>
            <p:ph type="sldNum" idx="12"/>
          </p:nvPr>
        </p:nvSpPr>
        <p:spPr>
          <a:xfrm>
            <a:off x="11409045" y="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2" name="Picture 1"/>
          <p:cNvPicPr>
            <a:picLocks noChangeAspect="1"/>
          </p:cNvPicPr>
          <p:nvPr userDrawn="1"/>
        </p:nvPicPr>
        <p:blipFill>
          <a:blip r:embed="rId2"/>
          <a:stretch>
            <a:fillRect/>
          </a:stretch>
        </p:blipFill>
        <p:spPr>
          <a:xfrm>
            <a:off x="9941694" y="6260925"/>
            <a:ext cx="2015919" cy="479593"/>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5"/>
        <p:cNvGrpSpPr/>
        <p:nvPr/>
      </p:nvGrpSpPr>
      <p:grpSpPr>
        <a:xfrm>
          <a:off x="0" y="0"/>
          <a:ext cx="0" cy="0"/>
          <a:chOff x="0" y="0"/>
          <a:chExt cx="0" cy="0"/>
        </a:xfrm>
      </p:grpSpPr>
      <p:grpSp>
        <p:nvGrpSpPr>
          <p:cNvPr id="106" name="Google Shape;106;p8"/>
          <p:cNvGrpSpPr/>
          <p:nvPr/>
        </p:nvGrpSpPr>
        <p:grpSpPr>
          <a:xfrm>
            <a:off x="8229600" y="3541492"/>
            <a:ext cx="3962339" cy="3848201"/>
            <a:chOff x="6172200" y="2656118"/>
            <a:chExt cx="2971754" cy="2886151"/>
          </a:xfrm>
        </p:grpSpPr>
        <p:sp>
          <p:nvSpPr>
            <p:cNvPr id="107" name="Google Shape;107;p8"/>
            <p:cNvSpPr/>
            <p:nvPr/>
          </p:nvSpPr>
          <p:spPr>
            <a:xfrm rot="9208626" flipH="1">
              <a:off x="6704904" y="4110434"/>
              <a:ext cx="484232" cy="1204006"/>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rot="9208633" flipH="1">
              <a:off x="7804300" y="3279013"/>
              <a:ext cx="877624" cy="2182136"/>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rot="9208606" flipH="1">
              <a:off x="7481789" y="4276913"/>
              <a:ext cx="408796" cy="1016449"/>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rot="9208678" flipH="1">
              <a:off x="6287617" y="4657701"/>
              <a:ext cx="229660" cy="571018"/>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3796BF"/>
            </a:solidFill>
            <a:ln>
              <a:noFill/>
            </a:ln>
          </p:spPr>
        </p:sp>
      </p:grpSp>
      <p:grpSp>
        <p:nvGrpSpPr>
          <p:cNvPr id="112" name="Google Shape;112;p8"/>
          <p:cNvGrpSpPr/>
          <p:nvPr/>
        </p:nvGrpSpPr>
        <p:grpSpPr>
          <a:xfrm>
            <a:off x="-42" y="-304036"/>
            <a:ext cx="2884748" cy="1796400"/>
            <a:chOff x="-32" y="-215963"/>
            <a:chExt cx="2163561" cy="1347300"/>
          </a:xfrm>
        </p:grpSpPr>
        <p:sp>
          <p:nvSpPr>
            <p:cNvPr id="113" name="Google Shape;113;p8"/>
            <p:cNvSpPr/>
            <p:nvPr/>
          </p:nvSpPr>
          <p:spPr>
            <a:xfrm rot="-1591408" flipH="1">
              <a:off x="1362169" y="-63166"/>
              <a:ext cx="205103" cy="509980"/>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p:nvPr/>
          </p:nvSpPr>
          <p:spPr>
            <a:xfrm rot="-1591371" flipH="1">
              <a:off x="239463" y="-151890"/>
              <a:ext cx="434754" cy="1080980"/>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rot="-1591339" flipH="1">
              <a:off x="892401" y="-169347"/>
              <a:ext cx="504374" cy="1254067"/>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rot="-1591322" flipH="1">
              <a:off x="1818452" y="-76292"/>
              <a:ext cx="229660" cy="571018"/>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4BB5D9"/>
            </a:solidFill>
            <a:ln>
              <a:noFill/>
            </a:ln>
          </p:spPr>
        </p:sp>
      </p:grpSp>
      <p:sp>
        <p:nvSpPr>
          <p:cNvPr id="118" name="Google Shape;118;p8"/>
          <p:cNvSpPr txBox="1">
            <a:spLocks noGrp="1"/>
          </p:cNvSpPr>
          <p:nvPr>
            <p:ph type="title"/>
          </p:nvPr>
        </p:nvSpPr>
        <p:spPr>
          <a:xfrm>
            <a:off x="1375233" y="1532967"/>
            <a:ext cx="7680400" cy="9076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9" name="Google Shape;119;p8"/>
          <p:cNvSpPr txBox="1">
            <a:spLocks noGrp="1"/>
          </p:cNvSpPr>
          <p:nvPr>
            <p:ph type="sldNum" idx="12"/>
          </p:nvPr>
        </p:nvSpPr>
        <p:spPr>
          <a:xfrm>
            <a:off x="11409045" y="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2" name="Picture 1"/>
          <p:cNvPicPr>
            <a:picLocks noChangeAspect="1"/>
          </p:cNvPicPr>
          <p:nvPr userDrawn="1"/>
        </p:nvPicPr>
        <p:blipFill>
          <a:blip r:embed="rId2"/>
          <a:stretch>
            <a:fillRect/>
          </a:stretch>
        </p:blipFill>
        <p:spPr>
          <a:xfrm>
            <a:off x="9894518" y="6181961"/>
            <a:ext cx="2015919" cy="479593"/>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
        <p:cNvGrpSpPr/>
        <p:nvPr/>
      </p:nvGrpSpPr>
      <p:grpSpPr>
        <a:xfrm>
          <a:off x="0" y="0"/>
          <a:ext cx="0" cy="0"/>
          <a:chOff x="0" y="0"/>
          <a:chExt cx="0" cy="0"/>
        </a:xfrm>
      </p:grpSpPr>
      <p:grpSp>
        <p:nvGrpSpPr>
          <p:cNvPr id="136" name="Google Shape;136;p10"/>
          <p:cNvGrpSpPr/>
          <p:nvPr/>
        </p:nvGrpSpPr>
        <p:grpSpPr>
          <a:xfrm>
            <a:off x="8229600" y="3541492"/>
            <a:ext cx="3962339" cy="3848201"/>
            <a:chOff x="6172200" y="2656118"/>
            <a:chExt cx="2971754" cy="2886151"/>
          </a:xfrm>
        </p:grpSpPr>
        <p:sp>
          <p:nvSpPr>
            <p:cNvPr id="137" name="Google Shape;137;p10"/>
            <p:cNvSpPr/>
            <p:nvPr/>
          </p:nvSpPr>
          <p:spPr>
            <a:xfrm rot="9208626" flipH="1">
              <a:off x="6704904" y="4110434"/>
              <a:ext cx="484232" cy="1204006"/>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rot="9208633" flipH="1">
              <a:off x="7804300" y="3279013"/>
              <a:ext cx="877624" cy="2182136"/>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0"/>
            <p:cNvSpPr/>
            <p:nvPr/>
          </p:nvSpPr>
          <p:spPr>
            <a:xfrm rot="9208606" flipH="1">
              <a:off x="7481789" y="4276913"/>
              <a:ext cx="408796" cy="1016449"/>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0"/>
            <p:cNvSpPr/>
            <p:nvPr/>
          </p:nvSpPr>
          <p:spPr>
            <a:xfrm rot="9208678" flipH="1">
              <a:off x="6287617" y="4657701"/>
              <a:ext cx="229660" cy="571018"/>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0"/>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3796BF"/>
            </a:solidFill>
            <a:ln>
              <a:noFill/>
            </a:ln>
          </p:spPr>
        </p:sp>
      </p:grpSp>
      <p:grpSp>
        <p:nvGrpSpPr>
          <p:cNvPr id="142" name="Google Shape;142;p10"/>
          <p:cNvGrpSpPr/>
          <p:nvPr/>
        </p:nvGrpSpPr>
        <p:grpSpPr>
          <a:xfrm>
            <a:off x="-42" y="-304036"/>
            <a:ext cx="2884748" cy="1796400"/>
            <a:chOff x="-32" y="-215963"/>
            <a:chExt cx="2163561" cy="1347300"/>
          </a:xfrm>
        </p:grpSpPr>
        <p:sp>
          <p:nvSpPr>
            <p:cNvPr id="143" name="Google Shape;143;p10"/>
            <p:cNvSpPr/>
            <p:nvPr/>
          </p:nvSpPr>
          <p:spPr>
            <a:xfrm rot="-1591408" flipH="1">
              <a:off x="1362169" y="-63166"/>
              <a:ext cx="205103" cy="509980"/>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0"/>
            <p:cNvSpPr/>
            <p:nvPr/>
          </p:nvSpPr>
          <p:spPr>
            <a:xfrm rot="-1591371" flipH="1">
              <a:off x="239463" y="-151890"/>
              <a:ext cx="434754" cy="1080980"/>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0"/>
            <p:cNvSpPr/>
            <p:nvPr/>
          </p:nvSpPr>
          <p:spPr>
            <a:xfrm rot="-1591339" flipH="1">
              <a:off x="892401" y="-169347"/>
              <a:ext cx="504374" cy="1254067"/>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0"/>
            <p:cNvSpPr/>
            <p:nvPr/>
          </p:nvSpPr>
          <p:spPr>
            <a:xfrm rot="-1591322" flipH="1">
              <a:off x="1818452" y="-76292"/>
              <a:ext cx="229660" cy="571018"/>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0"/>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4BB5D9"/>
            </a:solidFill>
            <a:ln>
              <a:noFill/>
            </a:ln>
          </p:spPr>
        </p:sp>
      </p:grpSp>
      <p:sp>
        <p:nvSpPr>
          <p:cNvPr id="148" name="Google Shape;148;p10"/>
          <p:cNvSpPr txBox="1">
            <a:spLocks noGrp="1"/>
          </p:cNvSpPr>
          <p:nvPr>
            <p:ph type="sldNum" idx="12"/>
          </p:nvPr>
        </p:nvSpPr>
        <p:spPr>
          <a:xfrm>
            <a:off x="11409045" y="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2" name="Picture 1"/>
          <p:cNvPicPr>
            <a:picLocks noChangeAspect="1"/>
          </p:cNvPicPr>
          <p:nvPr userDrawn="1"/>
        </p:nvPicPr>
        <p:blipFill>
          <a:blip r:embed="rId2"/>
          <a:stretch>
            <a:fillRect/>
          </a:stretch>
        </p:blipFill>
        <p:spPr>
          <a:xfrm>
            <a:off x="9902626" y="6181961"/>
            <a:ext cx="2015919" cy="479593"/>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ransparent Shapes">
  <p:cSld name="BLANK_1">
    <p:bg>
      <p:bgPr>
        <a:solidFill>
          <a:srgbClr val="3796BF"/>
        </a:solidFill>
        <a:effectLst/>
      </p:bgPr>
    </p:bg>
    <p:spTree>
      <p:nvGrpSpPr>
        <p:cNvPr id="1" name="Shape 149"/>
        <p:cNvGrpSpPr/>
        <p:nvPr/>
      </p:nvGrpSpPr>
      <p:grpSpPr>
        <a:xfrm>
          <a:off x="0" y="0"/>
          <a:ext cx="0" cy="0"/>
          <a:chOff x="0" y="0"/>
          <a:chExt cx="0" cy="0"/>
        </a:xfrm>
      </p:grpSpPr>
      <p:grpSp>
        <p:nvGrpSpPr>
          <p:cNvPr id="150" name="Google Shape;150;p11"/>
          <p:cNvGrpSpPr/>
          <p:nvPr/>
        </p:nvGrpSpPr>
        <p:grpSpPr>
          <a:xfrm>
            <a:off x="8229600" y="3541492"/>
            <a:ext cx="3962339" cy="3848201"/>
            <a:chOff x="6172200" y="2656118"/>
            <a:chExt cx="2971754" cy="2886151"/>
          </a:xfrm>
        </p:grpSpPr>
        <p:sp>
          <p:nvSpPr>
            <p:cNvPr id="151" name="Google Shape;151;p11"/>
            <p:cNvSpPr/>
            <p:nvPr/>
          </p:nvSpPr>
          <p:spPr>
            <a:xfrm rot="9208626" flipH="1">
              <a:off x="6704904" y="4110434"/>
              <a:ext cx="484232" cy="120400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rot="9208633" flipH="1">
              <a:off x="7804300" y="3279013"/>
              <a:ext cx="877624" cy="218213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rot="9208606" flipH="1">
              <a:off x="7481789" y="4276913"/>
              <a:ext cx="408796" cy="1016449"/>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1"/>
            <p:cNvSpPr/>
            <p:nvPr/>
          </p:nvSpPr>
          <p:spPr>
            <a:xfrm rot="9208678" flipH="1">
              <a:off x="6287617" y="4657701"/>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grpSp>
        <p:nvGrpSpPr>
          <p:cNvPr id="156" name="Google Shape;156;p11"/>
          <p:cNvGrpSpPr/>
          <p:nvPr/>
        </p:nvGrpSpPr>
        <p:grpSpPr>
          <a:xfrm>
            <a:off x="-42" y="-304036"/>
            <a:ext cx="2884748" cy="1796400"/>
            <a:chOff x="-32" y="-215963"/>
            <a:chExt cx="2163561" cy="1347300"/>
          </a:xfrm>
        </p:grpSpPr>
        <p:sp>
          <p:nvSpPr>
            <p:cNvPr id="157" name="Google Shape;157;p11"/>
            <p:cNvSpPr/>
            <p:nvPr/>
          </p:nvSpPr>
          <p:spPr>
            <a:xfrm rot="-1591408" flipH="1">
              <a:off x="1362169" y="-63166"/>
              <a:ext cx="205103" cy="509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rot="-1591371" flipH="1">
              <a:off x="239463" y="-151890"/>
              <a:ext cx="434754" cy="1080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1"/>
            <p:cNvSpPr/>
            <p:nvPr/>
          </p:nvSpPr>
          <p:spPr>
            <a:xfrm rot="-1591339" flipH="1">
              <a:off x="892401" y="-169347"/>
              <a:ext cx="504374" cy="1254067"/>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1"/>
            <p:cNvSpPr/>
            <p:nvPr/>
          </p:nvSpPr>
          <p:spPr>
            <a:xfrm rot="-1591322" flipH="1">
              <a:off x="1818452" y="-76292"/>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sp>
        <p:nvSpPr>
          <p:cNvPr id="162" name="Google Shape;162;p11"/>
          <p:cNvSpPr txBox="1">
            <a:spLocks noGrp="1"/>
          </p:cNvSpPr>
          <p:nvPr>
            <p:ph type="sldNum" idx="12"/>
          </p:nvPr>
        </p:nvSpPr>
        <p:spPr>
          <a:xfrm>
            <a:off x="11409045" y="1"/>
            <a:ext cx="731600" cy="5248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2" name="Picture 1"/>
          <p:cNvPicPr>
            <a:picLocks noChangeAspect="1"/>
          </p:cNvPicPr>
          <p:nvPr userDrawn="1"/>
        </p:nvPicPr>
        <p:blipFill>
          <a:blip r:embed="rId2"/>
          <a:stretch>
            <a:fillRect/>
          </a:stretch>
        </p:blipFill>
        <p:spPr>
          <a:xfrm>
            <a:off x="9817682" y="6181961"/>
            <a:ext cx="2015919" cy="47959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8/5/2021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375233" y="1532967"/>
            <a:ext cx="7680400" cy="9076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1pPr>
            <a:lvl2pPr lvl="1">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2pPr>
            <a:lvl3pPr lvl="2">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3pPr>
            <a:lvl4pPr lvl="3">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4pPr>
            <a:lvl5pPr lvl="4">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5pPr>
            <a:lvl6pPr lvl="5">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6pPr>
            <a:lvl7pPr lvl="6">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7pPr>
            <a:lvl8pPr lvl="7">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8pPr>
            <a:lvl9pPr lvl="8">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1375233" y="2369500"/>
            <a:ext cx="7680400" cy="33616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rgbClr val="4BB5D9"/>
              </a:buClr>
              <a:buSzPts val="2000"/>
              <a:buFont typeface="Roboto Condensed"/>
              <a:buChar char="»"/>
              <a:defRPr sz="2000">
                <a:solidFill>
                  <a:srgbClr val="607896"/>
                </a:solidFill>
                <a:latin typeface="Roboto Condensed"/>
                <a:ea typeface="Roboto Condensed"/>
                <a:cs typeface="Roboto Condensed"/>
                <a:sym typeface="Roboto Condensed"/>
              </a:defRPr>
            </a:lvl1pPr>
            <a:lvl2pPr marL="914400" lvl="1" indent="-355600">
              <a:spcBef>
                <a:spcPts val="0"/>
              </a:spcBef>
              <a:spcAft>
                <a:spcPts val="0"/>
              </a:spcAft>
              <a:buClr>
                <a:srgbClr val="4BB5D9"/>
              </a:buClr>
              <a:buSzPts val="2000"/>
              <a:buFont typeface="Roboto Condensed"/>
              <a:buChar char="⋄"/>
              <a:defRPr sz="2000">
                <a:solidFill>
                  <a:srgbClr val="607896"/>
                </a:solidFill>
                <a:latin typeface="Roboto Condensed"/>
                <a:ea typeface="Roboto Condensed"/>
                <a:cs typeface="Roboto Condensed"/>
                <a:sym typeface="Roboto Condensed"/>
              </a:defRPr>
            </a:lvl2pPr>
            <a:lvl3pPr marL="1371600" lvl="2" indent="-355600">
              <a:spcBef>
                <a:spcPts val="0"/>
              </a:spcBef>
              <a:spcAft>
                <a:spcPts val="0"/>
              </a:spcAft>
              <a:buClr>
                <a:srgbClr val="607896"/>
              </a:buClr>
              <a:buSzPts val="2000"/>
              <a:buFont typeface="Roboto Condensed"/>
              <a:buChar char="⋄"/>
              <a:defRPr sz="2000">
                <a:solidFill>
                  <a:srgbClr val="607896"/>
                </a:solidFill>
                <a:latin typeface="Roboto Condensed"/>
                <a:ea typeface="Roboto Condensed"/>
                <a:cs typeface="Roboto Condensed"/>
                <a:sym typeface="Roboto Condensed"/>
              </a:defRPr>
            </a:lvl3pPr>
            <a:lvl4pPr marL="1828800" lvl="3" indent="-355600">
              <a:spcBef>
                <a:spcPts val="0"/>
              </a:spcBef>
              <a:spcAft>
                <a:spcPts val="0"/>
              </a:spcAft>
              <a:buClr>
                <a:srgbClr val="607896"/>
              </a:buClr>
              <a:buSzPts val="2000"/>
              <a:buFont typeface="Roboto Condensed"/>
              <a:buChar char="⋄"/>
              <a:defRPr sz="2000">
                <a:solidFill>
                  <a:srgbClr val="607896"/>
                </a:solidFill>
                <a:latin typeface="Roboto Condensed"/>
                <a:ea typeface="Roboto Condensed"/>
                <a:cs typeface="Roboto Condensed"/>
                <a:sym typeface="Roboto Condensed"/>
              </a:defRPr>
            </a:lvl4pPr>
            <a:lvl5pPr marL="2286000" lvl="4" indent="-355600">
              <a:spcBef>
                <a:spcPts val="0"/>
              </a:spcBef>
              <a:spcAft>
                <a:spcPts val="0"/>
              </a:spcAft>
              <a:buClr>
                <a:srgbClr val="607896"/>
              </a:buClr>
              <a:buSzPts val="2000"/>
              <a:buFont typeface="Roboto Condensed"/>
              <a:buChar char="⋄"/>
              <a:defRPr sz="2000">
                <a:solidFill>
                  <a:srgbClr val="607896"/>
                </a:solidFill>
                <a:latin typeface="Roboto Condensed"/>
                <a:ea typeface="Roboto Condensed"/>
                <a:cs typeface="Roboto Condensed"/>
                <a:sym typeface="Roboto Condensed"/>
              </a:defRPr>
            </a:lvl5pPr>
            <a:lvl6pPr marL="2743200" lvl="5" indent="-355600">
              <a:spcBef>
                <a:spcPts val="0"/>
              </a:spcBef>
              <a:spcAft>
                <a:spcPts val="0"/>
              </a:spcAft>
              <a:buClr>
                <a:srgbClr val="607896"/>
              </a:buClr>
              <a:buSzPts val="2000"/>
              <a:buFont typeface="Roboto Condensed"/>
              <a:buChar char="⋄"/>
              <a:defRPr sz="2000">
                <a:solidFill>
                  <a:srgbClr val="607896"/>
                </a:solidFill>
                <a:latin typeface="Roboto Condensed"/>
                <a:ea typeface="Roboto Condensed"/>
                <a:cs typeface="Roboto Condensed"/>
                <a:sym typeface="Roboto Condensed"/>
              </a:defRPr>
            </a:lvl6pPr>
            <a:lvl7pPr marL="3200400" lvl="6" indent="-355600">
              <a:spcBef>
                <a:spcPts val="0"/>
              </a:spcBef>
              <a:spcAft>
                <a:spcPts val="0"/>
              </a:spcAft>
              <a:buClr>
                <a:srgbClr val="607896"/>
              </a:buClr>
              <a:buSzPts val="2000"/>
              <a:buFont typeface="Roboto Condensed"/>
              <a:buChar char="●"/>
              <a:defRPr sz="2000">
                <a:solidFill>
                  <a:srgbClr val="607896"/>
                </a:solidFill>
                <a:latin typeface="Roboto Condensed"/>
                <a:ea typeface="Roboto Condensed"/>
                <a:cs typeface="Roboto Condensed"/>
                <a:sym typeface="Roboto Condensed"/>
              </a:defRPr>
            </a:lvl7pPr>
            <a:lvl8pPr marL="3657600" lvl="7" indent="-355600">
              <a:spcBef>
                <a:spcPts val="0"/>
              </a:spcBef>
              <a:spcAft>
                <a:spcPts val="0"/>
              </a:spcAft>
              <a:buClr>
                <a:srgbClr val="607896"/>
              </a:buClr>
              <a:buSzPts val="2000"/>
              <a:buFont typeface="Roboto Condensed"/>
              <a:buChar char="○"/>
              <a:defRPr sz="2000">
                <a:solidFill>
                  <a:srgbClr val="607896"/>
                </a:solidFill>
                <a:latin typeface="Roboto Condensed"/>
                <a:ea typeface="Roboto Condensed"/>
                <a:cs typeface="Roboto Condensed"/>
                <a:sym typeface="Roboto Condensed"/>
              </a:defRPr>
            </a:lvl8pPr>
            <a:lvl9pPr marL="4114800" lvl="8" indent="-355600">
              <a:spcBef>
                <a:spcPts val="0"/>
              </a:spcBef>
              <a:spcAft>
                <a:spcPts val="0"/>
              </a:spcAft>
              <a:buClr>
                <a:srgbClr val="607896"/>
              </a:buClr>
              <a:buSzPts val="2000"/>
              <a:buFont typeface="Roboto Condensed"/>
              <a:buChar char="■"/>
              <a:defRPr sz="2000">
                <a:solidFill>
                  <a:srgbClr val="607896"/>
                </a:solidFill>
                <a:latin typeface="Roboto Condensed"/>
                <a:ea typeface="Roboto Condensed"/>
                <a:cs typeface="Roboto Condensed"/>
                <a:sym typeface="Roboto Condensed"/>
              </a:defRPr>
            </a:lvl9pPr>
          </a:lstStyle>
          <a:p>
            <a:endParaRPr/>
          </a:p>
        </p:txBody>
      </p:sp>
      <p:sp>
        <p:nvSpPr>
          <p:cNvPr id="8" name="Google Shape;8;p1"/>
          <p:cNvSpPr txBox="1">
            <a:spLocks noGrp="1"/>
          </p:cNvSpPr>
          <p:nvPr>
            <p:ph type="sldNum" idx="12"/>
          </p:nvPr>
        </p:nvSpPr>
        <p:spPr>
          <a:xfrm>
            <a:off x="11342057" y="120583"/>
            <a:ext cx="731600" cy="524800"/>
          </a:xfrm>
          <a:prstGeom prst="rect">
            <a:avLst/>
          </a:prstGeom>
          <a:noFill/>
          <a:ln>
            <a:noFill/>
          </a:ln>
        </p:spPr>
        <p:txBody>
          <a:bodyPr spcFirstLastPara="1" wrap="square" lIns="91425" tIns="91425" rIns="91425" bIns="91425" anchor="t" anchorCtr="0">
            <a:noAutofit/>
          </a:bodyPr>
          <a:lstStyle>
            <a:lvl1pPr lvl="0" algn="r">
              <a:buNone/>
              <a:defRPr sz="1700">
                <a:solidFill>
                  <a:srgbClr val="4BB5D9"/>
                </a:solidFill>
                <a:latin typeface="Roboto Condensed"/>
                <a:ea typeface="Roboto Condensed"/>
                <a:cs typeface="Roboto Condensed"/>
                <a:sym typeface="Roboto Condensed"/>
              </a:defRPr>
            </a:lvl1pPr>
            <a:lvl2pPr lvl="1" algn="r">
              <a:buNone/>
              <a:defRPr sz="1700">
                <a:solidFill>
                  <a:srgbClr val="4BB5D9"/>
                </a:solidFill>
                <a:latin typeface="Roboto Condensed"/>
                <a:ea typeface="Roboto Condensed"/>
                <a:cs typeface="Roboto Condensed"/>
                <a:sym typeface="Roboto Condensed"/>
              </a:defRPr>
            </a:lvl2pPr>
            <a:lvl3pPr lvl="2" algn="r">
              <a:buNone/>
              <a:defRPr sz="1700">
                <a:solidFill>
                  <a:srgbClr val="4BB5D9"/>
                </a:solidFill>
                <a:latin typeface="Roboto Condensed"/>
                <a:ea typeface="Roboto Condensed"/>
                <a:cs typeface="Roboto Condensed"/>
                <a:sym typeface="Roboto Condensed"/>
              </a:defRPr>
            </a:lvl3pPr>
            <a:lvl4pPr lvl="3" algn="r">
              <a:buNone/>
              <a:defRPr sz="1700">
                <a:solidFill>
                  <a:srgbClr val="4BB5D9"/>
                </a:solidFill>
                <a:latin typeface="Roboto Condensed"/>
                <a:ea typeface="Roboto Condensed"/>
                <a:cs typeface="Roboto Condensed"/>
                <a:sym typeface="Roboto Condensed"/>
              </a:defRPr>
            </a:lvl4pPr>
            <a:lvl5pPr lvl="4" algn="r">
              <a:buNone/>
              <a:defRPr sz="1700">
                <a:solidFill>
                  <a:srgbClr val="4BB5D9"/>
                </a:solidFill>
                <a:latin typeface="Roboto Condensed"/>
                <a:ea typeface="Roboto Condensed"/>
                <a:cs typeface="Roboto Condensed"/>
                <a:sym typeface="Roboto Condensed"/>
              </a:defRPr>
            </a:lvl5pPr>
            <a:lvl6pPr lvl="5" algn="r">
              <a:buNone/>
              <a:defRPr sz="1700">
                <a:solidFill>
                  <a:srgbClr val="4BB5D9"/>
                </a:solidFill>
                <a:latin typeface="Roboto Condensed"/>
                <a:ea typeface="Roboto Condensed"/>
                <a:cs typeface="Roboto Condensed"/>
                <a:sym typeface="Roboto Condensed"/>
              </a:defRPr>
            </a:lvl6pPr>
            <a:lvl7pPr lvl="6" algn="r">
              <a:buNone/>
              <a:defRPr sz="1700">
                <a:solidFill>
                  <a:srgbClr val="4BB5D9"/>
                </a:solidFill>
                <a:latin typeface="Roboto Condensed"/>
                <a:ea typeface="Roboto Condensed"/>
                <a:cs typeface="Roboto Condensed"/>
                <a:sym typeface="Roboto Condensed"/>
              </a:defRPr>
            </a:lvl7pPr>
            <a:lvl8pPr lvl="7" algn="r">
              <a:buNone/>
              <a:defRPr sz="1700">
                <a:solidFill>
                  <a:srgbClr val="4BB5D9"/>
                </a:solidFill>
                <a:latin typeface="Roboto Condensed"/>
                <a:ea typeface="Roboto Condensed"/>
                <a:cs typeface="Roboto Condensed"/>
                <a:sym typeface="Roboto Condensed"/>
              </a:defRPr>
            </a:lvl8pPr>
            <a:lvl9pPr lvl="8" algn="r">
              <a:buNone/>
              <a:defRPr sz="1700">
                <a:solidFill>
                  <a:srgbClr val="4BB5D9"/>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4" r:id="rId4"/>
    <p:sldLayoutId id="2147483656" r:id="rId5"/>
    <p:sldLayoutId id="2147483657"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birch@stocktonusd.net"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hyperlink" Target="https://qrgo.page.limk/iM3Wy" TargetMode="External"/><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www.stocktonusd.net/familywellnes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hyperlink" Target="https://qrgo.page.limk/iM3Wy" TargetMode="External"/><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www.stocktonusd.net/familywellnes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stocktonusd.net/mhbss"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hyperlink" Target="mailto:kbirch@stocktonusd.net"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1"/>
          <p:cNvSpPr txBox="1">
            <a:spLocks noGrp="1"/>
          </p:cNvSpPr>
          <p:nvPr>
            <p:ph type="title"/>
          </p:nvPr>
        </p:nvSpPr>
        <p:spPr>
          <a:xfrm>
            <a:off x="2891588" y="839686"/>
            <a:ext cx="8940800" cy="907600"/>
          </a:xfrm>
          <a:prstGeom prst="rect">
            <a:avLst/>
          </a:prstGeom>
        </p:spPr>
        <p:txBody>
          <a:bodyPr spcFirstLastPara="1" wrap="square" lIns="121900" tIns="121900" rIns="121900" bIns="121900" anchor="b" anchorCtr="0">
            <a:noAutofit/>
          </a:bodyPr>
          <a:lstStyle/>
          <a:p>
            <a:pPr algn="ctr"/>
            <a:r>
              <a:rPr lang="en-US" sz="4400" b="0" u="sng" dirty="0" smtClean="0">
                <a:solidFill>
                  <a:schemeClr val="accent5">
                    <a:lumMod val="75000"/>
                  </a:schemeClr>
                </a:solidFill>
              </a:rPr>
              <a:t>Meet Montezuma’s </a:t>
            </a:r>
            <a:br>
              <a:rPr lang="en-US" sz="4400" b="0" u="sng" dirty="0" smtClean="0">
                <a:solidFill>
                  <a:schemeClr val="accent5">
                    <a:lumMod val="75000"/>
                  </a:schemeClr>
                </a:solidFill>
              </a:rPr>
            </a:br>
            <a:r>
              <a:rPr lang="en-US" sz="4400" b="0" u="sng" dirty="0" smtClean="0">
                <a:solidFill>
                  <a:schemeClr val="accent5">
                    <a:lumMod val="75000"/>
                  </a:schemeClr>
                </a:solidFill>
              </a:rPr>
              <a:t>Mental Health Clinicians</a:t>
            </a:r>
            <a:endParaRPr lang="en-US" sz="4400" b="0" u="sng" dirty="0">
              <a:solidFill>
                <a:schemeClr val="accent5">
                  <a:lumMod val="75000"/>
                </a:schemeClr>
              </a:solidFill>
            </a:endParaRPr>
          </a:p>
        </p:txBody>
      </p:sp>
      <p:sp>
        <p:nvSpPr>
          <p:cNvPr id="247" name="Google Shape;247;p21"/>
          <p:cNvSpPr txBox="1">
            <a:spLocks noGrp="1"/>
          </p:cNvSpPr>
          <p:nvPr>
            <p:ph type="body" idx="1"/>
          </p:nvPr>
        </p:nvSpPr>
        <p:spPr>
          <a:xfrm>
            <a:off x="4914844" y="2072448"/>
            <a:ext cx="4936521" cy="1766281"/>
          </a:xfrm>
          <a:prstGeom prst="rect">
            <a:avLst/>
          </a:prstGeom>
        </p:spPr>
        <p:txBody>
          <a:bodyPr spcFirstLastPara="1" wrap="square" lIns="121900" tIns="121900" rIns="121900" bIns="121900" anchor="t" anchorCtr="0">
            <a:noAutofit/>
          </a:bodyPr>
          <a:lstStyle/>
          <a:p>
            <a:pPr marL="0" indent="0">
              <a:spcBef>
                <a:spcPts val="100"/>
              </a:spcBef>
              <a:buNone/>
            </a:pPr>
            <a:r>
              <a:rPr lang="en" sz="2400" b="1" dirty="0"/>
              <a:t>Mercedes Corona, LMFT47786</a:t>
            </a:r>
            <a:endParaRPr lang="en-US" sz="2400" dirty="0"/>
          </a:p>
          <a:p>
            <a:pPr marL="608965" indent="-473710">
              <a:buNone/>
            </a:pPr>
            <a:r>
              <a:rPr lang="en" sz="2400" dirty="0"/>
              <a:t>Mental Health Clinician</a:t>
            </a:r>
          </a:p>
          <a:p>
            <a:pPr marL="608965" indent="-473710">
              <a:buNone/>
            </a:pPr>
            <a:r>
              <a:rPr lang="en" sz="2400" dirty="0"/>
              <a:t>District Cell #: (209) 662-5871</a:t>
            </a:r>
          </a:p>
          <a:p>
            <a:pPr marL="608965" indent="-473710">
              <a:buNone/>
            </a:pPr>
            <a:r>
              <a:rPr lang="en" sz="2400" dirty="0">
                <a:hlinkClick r:id="rId3"/>
              </a:rPr>
              <a:t>MCorona@stocktonusd.net</a:t>
            </a:r>
            <a:endParaRPr lang="en" sz="2400" dirty="0"/>
          </a:p>
          <a:p>
            <a:pPr marL="608965" indent="-473710">
              <a:buFont typeface="Wingdings"/>
              <a:buChar char="Ø"/>
            </a:pPr>
            <a:endParaRPr lang="en" sz="2400" dirty="0"/>
          </a:p>
          <a:p>
            <a:pPr marL="380365" indent="-380365">
              <a:spcBef>
                <a:spcPts val="100"/>
              </a:spcBef>
              <a:buFont typeface="Wingdings" panose="05000000000000000000" pitchFamily="2" charset="2"/>
              <a:buChar char="Ø"/>
            </a:pPr>
            <a:endParaRPr lang="en" sz="1600" dirty="0"/>
          </a:p>
          <a:p>
            <a:pPr marL="380365" indent="-380365">
              <a:spcBef>
                <a:spcPts val="100"/>
              </a:spcBef>
              <a:buFont typeface="Wingdings" panose="05000000000000000000" pitchFamily="2" charset="2"/>
              <a:buChar char="Ø"/>
            </a:pPr>
            <a:endParaRPr lang="en" sz="1600" dirty="0"/>
          </a:p>
        </p:txBody>
      </p:sp>
      <p:sp>
        <p:nvSpPr>
          <p:cNvPr id="13" name="Rectangle 12">
            <a:extLst>
              <a:ext uri="{FF2B5EF4-FFF2-40B4-BE49-F238E27FC236}">
                <a16:creationId xmlns:a16="http://schemas.microsoft.com/office/drawing/2014/main" id="{337B6803-1542-42C9-8DC1-1AFBF3BD15CD}"/>
              </a:ext>
            </a:extLst>
          </p:cNvPr>
          <p:cNvSpPr/>
          <p:nvPr/>
        </p:nvSpPr>
        <p:spPr>
          <a:xfrm>
            <a:off x="876300" y="2164087"/>
            <a:ext cx="4030577" cy="41362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2">
            <a:extLst>
              <a:ext uri="{FF2B5EF4-FFF2-40B4-BE49-F238E27FC236}">
                <a16:creationId xmlns:a16="http://schemas.microsoft.com/office/drawing/2014/main" id="{76B757EC-D3F6-4610-8360-A2B8C9D84DCE}"/>
              </a:ext>
            </a:extLst>
          </p:cNvPr>
          <p:cNvPicPr>
            <a:picLocks noChangeAspect="1"/>
          </p:cNvPicPr>
          <p:nvPr/>
        </p:nvPicPr>
        <p:blipFill>
          <a:blip r:embed="rId4"/>
          <a:stretch>
            <a:fillRect/>
          </a:stretch>
        </p:blipFill>
        <p:spPr>
          <a:xfrm>
            <a:off x="1529085" y="2159431"/>
            <a:ext cx="2314575" cy="4114800"/>
          </a:xfrm>
          <a:prstGeom prst="rect">
            <a:avLst/>
          </a:prstGeom>
        </p:spPr>
      </p:pic>
      <p:sp>
        <p:nvSpPr>
          <p:cNvPr id="3" name="Google Shape;247;p21">
            <a:extLst>
              <a:ext uri="{FF2B5EF4-FFF2-40B4-BE49-F238E27FC236}">
                <a16:creationId xmlns:a16="http://schemas.microsoft.com/office/drawing/2014/main" id="{223595DC-9CD8-4A84-AD7C-BBDA054A20A6}"/>
              </a:ext>
            </a:extLst>
          </p:cNvPr>
          <p:cNvSpPr txBox="1">
            <a:spLocks/>
          </p:cNvSpPr>
          <p:nvPr/>
        </p:nvSpPr>
        <p:spPr>
          <a:xfrm>
            <a:off x="4909094" y="4223300"/>
            <a:ext cx="4804249" cy="175190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800"/>
              </a:spcBef>
              <a:spcAft>
                <a:spcPts val="0"/>
              </a:spcAft>
              <a:buClr>
                <a:srgbClr val="4BB5D9"/>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1pPr>
            <a:lvl2pPr marL="1219170" marR="0" lvl="1" indent="-474121" algn="l" rtl="0">
              <a:lnSpc>
                <a:spcPct val="100000"/>
              </a:lnSpc>
              <a:spcBef>
                <a:spcPts val="0"/>
              </a:spcBef>
              <a:spcAft>
                <a:spcPts val="0"/>
              </a:spcAft>
              <a:buClr>
                <a:srgbClr val="4BB5D9"/>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L="1828754" marR="0" lvl="2"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L="2438339" marR="0" lvl="3"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L="3047924" marR="0" lvl="4"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L="3657509" marR="0" lvl="5"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L="4267093" marR="0" lvl="6"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L="4876678" marR="0" lvl="7"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L="5486263" marR="0" lvl="8"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marL="0" marR="0" lvl="0" indent="0" algn="l" defTabSz="914400" rtl="0" eaLnBrk="1" fontAlgn="auto" latinLnBrk="0" hangingPunct="1">
              <a:lnSpc>
                <a:spcPct val="100000"/>
              </a:lnSpc>
              <a:spcBef>
                <a:spcPts val="100"/>
              </a:spcBef>
              <a:spcAft>
                <a:spcPts val="0"/>
              </a:spcAft>
              <a:buClr>
                <a:srgbClr val="4BB5D9"/>
              </a:buClr>
              <a:buSzPts val="2000"/>
              <a:buFont typeface="Roboto Condensed"/>
              <a:buNone/>
              <a:tabLst/>
              <a:defRPr/>
            </a:pPr>
            <a:r>
              <a:rPr kumimoji="0" lang="en" sz="2400" b="1" i="0" u="none" strike="noStrike" kern="0" cap="none" spc="0" normalizeH="0" baseline="0" noProof="0" dirty="0">
                <a:ln>
                  <a:noFill/>
                </a:ln>
                <a:solidFill>
                  <a:srgbClr val="607896"/>
                </a:solidFill>
                <a:effectLst/>
                <a:uLnTx/>
                <a:uFillTx/>
                <a:latin typeface="Roboto Condensed"/>
                <a:sym typeface="Roboto Condensed"/>
              </a:rPr>
              <a:t>Marie Johnson, LMFT114804</a:t>
            </a:r>
            <a:endParaRPr kumimoji="0" lang="en-US" sz="2400" b="0" i="0" u="none" strike="noStrike" kern="0" cap="none" spc="0" normalizeH="0" baseline="0" noProof="0" dirty="0">
              <a:ln>
                <a:noFill/>
              </a:ln>
              <a:solidFill>
                <a:srgbClr val="607896"/>
              </a:solidFill>
              <a:effectLst/>
              <a:uLnTx/>
              <a:uFillTx/>
              <a:latin typeface="Roboto Condensed"/>
              <a:sym typeface="Roboto Condensed"/>
            </a:endParaRPr>
          </a:p>
          <a:p>
            <a:pPr marL="608965" marR="0" lvl="0" indent="-473710" algn="l" defTabSz="914400" rtl="0" eaLnBrk="1" fontAlgn="auto" latinLnBrk="0" hangingPunct="1">
              <a:lnSpc>
                <a:spcPct val="100000"/>
              </a:lnSpc>
              <a:spcBef>
                <a:spcPts val="800"/>
              </a:spcBef>
              <a:spcAft>
                <a:spcPts val="0"/>
              </a:spcAft>
              <a:buClr>
                <a:srgbClr val="4BB5D9"/>
              </a:buClr>
              <a:buSzPts val="2000"/>
              <a:buFont typeface="Roboto Condensed"/>
              <a:buNone/>
              <a:tabLst/>
              <a:defRPr/>
            </a:pPr>
            <a:r>
              <a:rPr kumimoji="0" lang="en" sz="2400" b="0" i="0" u="none" strike="noStrike" kern="0" cap="none" spc="0" normalizeH="0" baseline="0" noProof="0" dirty="0">
                <a:ln>
                  <a:noFill/>
                </a:ln>
                <a:solidFill>
                  <a:srgbClr val="607896"/>
                </a:solidFill>
                <a:effectLst/>
                <a:uLnTx/>
                <a:uFillTx/>
                <a:latin typeface="Roboto Condensed"/>
                <a:sym typeface="Roboto Condensed"/>
              </a:rPr>
              <a:t>Mental Health Clinician</a:t>
            </a:r>
          </a:p>
          <a:p>
            <a:pPr marL="608965" marR="0" lvl="0" indent="-473710" algn="l" defTabSz="914400" rtl="0" eaLnBrk="1" fontAlgn="auto" latinLnBrk="0" hangingPunct="1">
              <a:lnSpc>
                <a:spcPct val="100000"/>
              </a:lnSpc>
              <a:spcBef>
                <a:spcPts val="800"/>
              </a:spcBef>
              <a:spcAft>
                <a:spcPts val="0"/>
              </a:spcAft>
              <a:buClr>
                <a:srgbClr val="4BB5D9"/>
              </a:buClr>
              <a:buSzPts val="2000"/>
              <a:buFont typeface="Roboto Condensed"/>
              <a:buNone/>
              <a:tabLst/>
              <a:defRPr/>
            </a:pPr>
            <a:r>
              <a:rPr kumimoji="0" lang="en" sz="2400" b="0" i="0" u="none" strike="noStrike" kern="0" cap="none" spc="0" normalizeH="0" baseline="0" noProof="0" dirty="0">
                <a:ln>
                  <a:noFill/>
                </a:ln>
                <a:solidFill>
                  <a:srgbClr val="607896"/>
                </a:solidFill>
                <a:effectLst/>
                <a:uLnTx/>
                <a:uFillTx/>
                <a:latin typeface="Roboto Condensed"/>
                <a:sym typeface="Roboto Condensed"/>
              </a:rPr>
              <a:t>District Cell #: (209) 662-5876</a:t>
            </a:r>
          </a:p>
          <a:p>
            <a:pPr marL="608965" marR="0" lvl="0" indent="-473710" algn="l" defTabSz="914400" rtl="0" eaLnBrk="1" fontAlgn="auto" latinLnBrk="0" hangingPunct="1">
              <a:lnSpc>
                <a:spcPct val="100000"/>
              </a:lnSpc>
              <a:spcBef>
                <a:spcPts val="800"/>
              </a:spcBef>
              <a:spcAft>
                <a:spcPts val="0"/>
              </a:spcAft>
              <a:buClr>
                <a:srgbClr val="4BB5D9"/>
              </a:buClr>
              <a:buSzPts val="2000"/>
              <a:buFont typeface="Roboto Condensed"/>
              <a:buNone/>
              <a:tabLst/>
              <a:defRPr/>
            </a:pPr>
            <a:r>
              <a:rPr kumimoji="0" lang="en" sz="2400" b="0" i="0" u="none" strike="noStrike" kern="0" cap="none" spc="0" normalizeH="0" baseline="0" noProof="0" dirty="0">
                <a:ln>
                  <a:noFill/>
                </a:ln>
                <a:solidFill>
                  <a:srgbClr val="607896"/>
                </a:solidFill>
                <a:effectLst/>
                <a:uLnTx/>
                <a:uFillTx/>
                <a:latin typeface="Roboto Condensed"/>
                <a:sym typeface="Roboto Condensed"/>
                <a:hlinkClick r:id="rId3"/>
              </a:rPr>
              <a:t>MAJohnson@stocktonusd.net</a:t>
            </a:r>
            <a:endParaRPr kumimoji="0" lang="en" sz="2400" b="0" i="0" u="none" strike="noStrike" kern="0" cap="none" spc="0" normalizeH="0" baseline="0" noProof="0" dirty="0">
              <a:ln>
                <a:noFill/>
              </a:ln>
              <a:solidFill>
                <a:srgbClr val="607896"/>
              </a:solidFill>
              <a:effectLst/>
              <a:uLnTx/>
              <a:uFillTx/>
              <a:latin typeface="Roboto Condensed"/>
              <a:sym typeface="Roboto Condensed"/>
            </a:endParaRPr>
          </a:p>
          <a:p>
            <a:pPr marL="608965" marR="0" lvl="0" indent="-473710" algn="l" defTabSz="914400" rtl="0" eaLnBrk="1" fontAlgn="auto" latinLnBrk="0" hangingPunct="1">
              <a:lnSpc>
                <a:spcPct val="100000"/>
              </a:lnSpc>
              <a:spcBef>
                <a:spcPts val="800"/>
              </a:spcBef>
              <a:spcAft>
                <a:spcPts val="0"/>
              </a:spcAft>
              <a:buClr>
                <a:srgbClr val="4BB5D9"/>
              </a:buClr>
              <a:buSzPts val="2000"/>
              <a:buFont typeface="Wingdings"/>
              <a:buChar char="Ø"/>
              <a:tabLst/>
              <a:defRPr/>
            </a:pPr>
            <a:endParaRPr kumimoji="0" lang="en" sz="1600" b="0" i="0" u="none" strike="noStrike" kern="0" cap="none" spc="0" normalizeH="0" baseline="0" noProof="0" dirty="0">
              <a:ln>
                <a:noFill/>
              </a:ln>
              <a:solidFill>
                <a:srgbClr val="607896"/>
              </a:solidFill>
              <a:effectLst/>
              <a:uLnTx/>
              <a:uFillTx/>
              <a:latin typeface="Roboto Condensed"/>
              <a:sym typeface="Roboto Condensed"/>
            </a:endParaRPr>
          </a:p>
          <a:p>
            <a:pPr marL="380365" marR="0" lvl="0" indent="-380365" algn="l" defTabSz="914400" rtl="0" eaLnBrk="1" fontAlgn="auto" latinLnBrk="0" hangingPunct="1">
              <a:lnSpc>
                <a:spcPct val="100000"/>
              </a:lnSpc>
              <a:spcBef>
                <a:spcPts val="100"/>
              </a:spcBef>
              <a:spcAft>
                <a:spcPts val="0"/>
              </a:spcAft>
              <a:buClr>
                <a:srgbClr val="4BB5D9"/>
              </a:buClr>
              <a:buSzPts val="2000"/>
              <a:buFont typeface="Wingdings" panose="05000000000000000000" pitchFamily="2" charset="2"/>
              <a:buChar char="Ø"/>
              <a:tabLst/>
              <a:defRPr/>
            </a:pPr>
            <a:endParaRPr kumimoji="0" lang="en" sz="1600" b="0" i="0" u="none" strike="noStrike" kern="0" cap="none" spc="0" normalizeH="0" baseline="0" noProof="0" dirty="0">
              <a:ln>
                <a:noFill/>
              </a:ln>
              <a:solidFill>
                <a:srgbClr val="607896"/>
              </a:solidFill>
              <a:effectLst/>
              <a:uLnTx/>
              <a:uFillTx/>
              <a:latin typeface="Roboto Condensed"/>
              <a:sym typeface="Roboto Condensed"/>
            </a:endParaRPr>
          </a:p>
          <a:p>
            <a:pPr marL="380365" marR="0" lvl="0" indent="-380365" algn="l" defTabSz="914400" rtl="0" eaLnBrk="1" fontAlgn="auto" latinLnBrk="0" hangingPunct="1">
              <a:lnSpc>
                <a:spcPct val="100000"/>
              </a:lnSpc>
              <a:spcBef>
                <a:spcPts val="100"/>
              </a:spcBef>
              <a:spcAft>
                <a:spcPts val="0"/>
              </a:spcAft>
              <a:buClr>
                <a:srgbClr val="4BB5D9"/>
              </a:buClr>
              <a:buSzPts val="2000"/>
              <a:buFont typeface="Wingdings" panose="05000000000000000000" pitchFamily="2" charset="2"/>
              <a:buChar char="Ø"/>
              <a:tabLst/>
              <a:defRPr/>
            </a:pPr>
            <a:endParaRPr kumimoji="0" lang="en" sz="1600" b="0" i="0" u="none" strike="noStrike" kern="0" cap="none" spc="0" normalizeH="0" baseline="0" noProof="0" dirty="0">
              <a:ln>
                <a:noFill/>
              </a:ln>
              <a:solidFill>
                <a:srgbClr val="607896"/>
              </a:solidFill>
              <a:effectLst/>
              <a:uLnTx/>
              <a:uFillTx/>
              <a:latin typeface="Roboto Condensed"/>
              <a:sym typeface="Roboto Condensed"/>
            </a:endParaRPr>
          </a:p>
        </p:txBody>
      </p:sp>
    </p:spTree>
    <p:extLst>
      <p:ext uri="{BB962C8B-B14F-4D97-AF65-F5344CB8AC3E}">
        <p14:creationId xmlns:p14="http://schemas.microsoft.com/office/powerpoint/2010/main" val="1762952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7" name="Picture 7">
            <a:extLst>
              <a:ext uri="{FF2B5EF4-FFF2-40B4-BE49-F238E27FC236}">
                <a16:creationId xmlns:a16="http://schemas.microsoft.com/office/drawing/2014/main" id="{20073FBA-8DB1-4840-BD04-0069B56E363D}"/>
              </a:ext>
            </a:extLst>
          </p:cNvPr>
          <p:cNvPicPr>
            <a:picLocks noChangeAspect="1"/>
          </p:cNvPicPr>
          <p:nvPr/>
        </p:nvPicPr>
        <p:blipFill rotWithShape="1">
          <a:blip r:embed="rId3"/>
          <a:srcRect l="7282" t="15167" r="75559" b="5296"/>
          <a:stretch/>
        </p:blipFill>
        <p:spPr>
          <a:xfrm rot="20340000">
            <a:off x="6382752" y="508335"/>
            <a:ext cx="2055061" cy="2637763"/>
          </a:xfrm>
          <a:prstGeom prst="rect">
            <a:avLst/>
          </a:prstGeom>
        </p:spPr>
      </p:pic>
      <p:sp>
        <p:nvSpPr>
          <p:cNvPr id="246" name="Google Shape;246;p21"/>
          <p:cNvSpPr txBox="1">
            <a:spLocks noGrp="1"/>
          </p:cNvSpPr>
          <p:nvPr>
            <p:ph type="title"/>
          </p:nvPr>
        </p:nvSpPr>
        <p:spPr>
          <a:xfrm>
            <a:off x="736475" y="1065969"/>
            <a:ext cx="5871636" cy="907600"/>
          </a:xfrm>
          <a:prstGeom prst="rect">
            <a:avLst/>
          </a:prstGeom>
        </p:spPr>
        <p:txBody>
          <a:bodyPr spcFirstLastPara="1" wrap="square" lIns="121900" tIns="121900" rIns="121900" bIns="121900" anchor="b" anchorCtr="0">
            <a:noAutofit/>
          </a:bodyPr>
          <a:lstStyle/>
          <a:p>
            <a:endParaRPr lang="en-US" sz="1800" b="0" dirty="0">
              <a:solidFill>
                <a:schemeClr val="bg2">
                  <a:lumMod val="75000"/>
                </a:schemeClr>
              </a:solidFill>
            </a:endParaRPr>
          </a:p>
          <a:p>
            <a:pPr lvl="1"/>
            <a:r>
              <a:rPr lang="es" sz="1800" b="0">
                <a:latin typeface="Arial"/>
              </a:rPr>
              <a:t>Se incluyen todos los materiales necesarios para realizar todas las actividades.</a:t>
            </a:r>
            <a:endParaRPr lang="en-US">
              <a:latin typeface="Arial"/>
            </a:endParaRPr>
          </a:p>
        </p:txBody>
      </p:sp>
      <p:sp>
        <p:nvSpPr>
          <p:cNvPr id="247" name="Google Shape;247;p21"/>
          <p:cNvSpPr txBox="1">
            <a:spLocks noGrp="1"/>
          </p:cNvSpPr>
          <p:nvPr>
            <p:ph type="body" idx="1"/>
          </p:nvPr>
        </p:nvSpPr>
        <p:spPr>
          <a:xfrm>
            <a:off x="787786" y="1975212"/>
            <a:ext cx="5826335" cy="2599600"/>
          </a:xfrm>
          <a:prstGeom prst="rect">
            <a:avLst/>
          </a:prstGeom>
        </p:spPr>
        <p:txBody>
          <a:bodyPr spcFirstLastPara="1" wrap="square" lIns="121900" tIns="121900" rIns="121900" bIns="121900" anchor="t" anchorCtr="0">
            <a:noAutofit/>
          </a:bodyPr>
          <a:lstStyle/>
          <a:p>
            <a:pPr marL="285750" indent="-285750">
              <a:spcBef>
                <a:spcPts val="100"/>
              </a:spcBef>
            </a:pPr>
            <a:r>
              <a:rPr lang="es" sz="1600">
                <a:latin typeface="Arial"/>
              </a:rPr>
              <a:t>Materiales suplementarios</a:t>
            </a:r>
            <a:endParaRPr lang="en-US">
              <a:latin typeface="Arial"/>
            </a:endParaRPr>
          </a:p>
          <a:p>
            <a:pPr marL="1218565" lvl="1" indent="-473710">
              <a:spcBef>
                <a:spcPts val="100"/>
              </a:spcBef>
            </a:pPr>
            <a:r>
              <a:rPr lang="es" sz="1600">
                <a:latin typeface="Arial"/>
              </a:rPr>
              <a:t>Baraja de cartas de actividades familiares</a:t>
            </a:r>
            <a:endParaRPr lang="en-US">
              <a:latin typeface="Arial"/>
            </a:endParaRPr>
          </a:p>
          <a:p>
            <a:pPr marL="1218565" lvl="1" indent="-473710">
              <a:spcBef>
                <a:spcPts val="100"/>
              </a:spcBef>
            </a:pPr>
            <a:r>
              <a:rPr lang="es" sz="1600">
                <a:latin typeface="Arial"/>
              </a:rPr>
              <a:t>¿Que prefieres? Baraja de cartas</a:t>
            </a:r>
            <a:endParaRPr lang="en-US">
              <a:latin typeface="Arial"/>
            </a:endParaRPr>
          </a:p>
          <a:p>
            <a:pPr marL="1218565" lvl="1" indent="-473710">
              <a:spcBef>
                <a:spcPts val="100"/>
              </a:spcBef>
            </a:pPr>
            <a:r>
              <a:rPr lang="es" sz="1600">
                <a:latin typeface="Arial"/>
              </a:rPr>
              <a:t>Baraja de cartas de sentimientos y emociones</a:t>
            </a:r>
            <a:endParaRPr lang="en-US">
              <a:latin typeface="Arial"/>
            </a:endParaRPr>
          </a:p>
          <a:p>
            <a:pPr marL="1218565" lvl="1" indent="-473710">
              <a:spcBef>
                <a:spcPts val="100"/>
              </a:spcBef>
            </a:pPr>
            <a:r>
              <a:rPr lang="es" sz="1600">
                <a:latin typeface="Arial"/>
              </a:rPr>
              <a:t>¿Como te sientes? Gráfico</a:t>
            </a:r>
            <a:endParaRPr lang="en-US">
              <a:latin typeface="Arial"/>
            </a:endParaRPr>
          </a:p>
          <a:p>
            <a:pPr marL="1218565" lvl="1" indent="-473710">
              <a:spcBef>
                <a:spcPts val="100"/>
              </a:spcBef>
            </a:pPr>
            <a:r>
              <a:rPr lang="es" sz="1600">
                <a:latin typeface="Arial"/>
              </a:rPr>
              <a:t>Piénselo o dígalo? Gráfico</a:t>
            </a:r>
            <a:endParaRPr lang="en-US">
              <a:latin typeface="Arial"/>
            </a:endParaRPr>
          </a:p>
          <a:p>
            <a:pPr marL="1218565" lvl="1" indent="-473710">
              <a:spcBef>
                <a:spcPts val="100"/>
              </a:spcBef>
            </a:pPr>
            <a:r>
              <a:rPr lang="es" sz="1600">
                <a:latin typeface="Arial"/>
              </a:rPr>
              <a:t>¿Qué tan grande o pequeño es el problema? Gráfico</a:t>
            </a:r>
            <a:endParaRPr lang="en-US">
              <a:latin typeface="Arial"/>
            </a:endParaRPr>
          </a:p>
          <a:p>
            <a:pPr marL="1218565" lvl="1" indent="-473710">
              <a:spcBef>
                <a:spcPts val="100"/>
              </a:spcBef>
            </a:pPr>
            <a:r>
              <a:rPr lang="es" sz="1600">
                <a:latin typeface="Arial"/>
              </a:rPr>
              <a:t>Calendario familiar</a:t>
            </a:r>
            <a:endParaRPr lang="en-US">
              <a:latin typeface="Arial"/>
            </a:endParaRPr>
          </a:p>
          <a:p>
            <a:pPr marL="1218565" lvl="1" indent="-473710">
              <a:spcBef>
                <a:spcPts val="100"/>
              </a:spcBef>
            </a:pPr>
            <a:r>
              <a:rPr lang="es" sz="1600">
                <a:latin typeface="Arial"/>
              </a:rPr>
              <a:t>Ejemplo de calendario de actividades del kit de bienestar familiar</a:t>
            </a:r>
            <a:endParaRPr lang="en-US">
              <a:latin typeface="Arial"/>
            </a:endParaRPr>
          </a:p>
          <a:p>
            <a:pPr marL="1218565" lvl="1" indent="-473710">
              <a:spcBef>
                <a:spcPts val="100"/>
              </a:spcBef>
            </a:pPr>
            <a:r>
              <a:rPr lang="es" sz="1600">
                <a:latin typeface="Arial"/>
              </a:rPr>
              <a:t>Recursos de soporte adicionales</a:t>
            </a:r>
            <a:endParaRPr lang="en-US">
              <a:latin typeface="Arial"/>
            </a:endParaRPr>
          </a:p>
          <a:p>
            <a:pPr marL="1218565" lvl="1" indent="-473710">
              <a:spcBef>
                <a:spcPts val="100"/>
              </a:spcBef>
            </a:pPr>
            <a:endParaRPr lang="es" sz="1600" dirty="0">
              <a:latin typeface="Arial"/>
            </a:endParaRPr>
          </a:p>
          <a:p>
            <a:pPr marL="608965" indent="-473710">
              <a:buNone/>
            </a:pPr>
            <a:r>
              <a:rPr lang="en-US" sz="1800" b="1"/>
              <a:t>PÁGINA WEB COMPLEMENTARIA</a:t>
            </a:r>
          </a:p>
          <a:p>
            <a:pPr marL="608965" indent="-473710">
              <a:buNone/>
            </a:pPr>
            <a:r>
              <a:rPr lang="en-US" sz="1800"/>
              <a:t>Contiene todos los materiales impresos incluidos en el kit</a:t>
            </a:r>
            <a:endParaRPr lang="en-US" dirty="0"/>
          </a:p>
          <a:p>
            <a:pPr marL="608965" indent="-473710">
              <a:buNone/>
            </a:pPr>
            <a:r>
              <a:rPr lang="en-US" sz="1800"/>
              <a:t>Videos cortos que modelan las habilidades (estarán disponibles varios idiomas)</a:t>
            </a:r>
            <a:endParaRPr lang="en-US"/>
          </a:p>
          <a:p>
            <a:pPr marL="0" indent="0">
              <a:buNone/>
            </a:pPr>
            <a:endParaRPr lang="en-US" sz="1800" b="1" dirty="0">
              <a:solidFill>
                <a:schemeClr val="bg2">
                  <a:lumMod val="75000"/>
                </a:schemeClr>
              </a:solidFill>
            </a:endParaRPr>
          </a:p>
          <a:p>
            <a:pPr marL="0" indent="0">
              <a:buNone/>
            </a:pPr>
            <a:endParaRPr lang="en" sz="2800"/>
          </a:p>
          <a:p>
            <a:pPr marL="0" indent="0">
              <a:buNone/>
            </a:pPr>
            <a:endParaRPr sz="2800"/>
          </a:p>
        </p:txBody>
      </p:sp>
      <p:sp>
        <p:nvSpPr>
          <p:cNvPr id="249" name="Google Shape;249;p21"/>
          <p:cNvSpPr txBox="1">
            <a:spLocks noGrp="1"/>
          </p:cNvSpPr>
          <p:nvPr>
            <p:ph type="sldNum" idx="12"/>
          </p:nvPr>
        </p:nvSpPr>
        <p:spPr>
          <a:xfrm>
            <a:off x="11409045" y="1"/>
            <a:ext cx="731600" cy="524800"/>
          </a:xfrm>
          <a:prstGeom prst="rect">
            <a:avLst/>
          </a:prstGeom>
        </p:spPr>
        <p:txBody>
          <a:bodyPr spcFirstLastPara="1" wrap="square" lIns="121900" tIns="121900" rIns="121900" bIns="121900" anchor="t" anchorCtr="0">
            <a:noAutofit/>
          </a:bodyPr>
          <a:lstStyle/>
          <a:p>
            <a:fld id="{00000000-1234-1234-1234-123412341234}" type="slidenum">
              <a:rPr lang="en"/>
              <a:pPr/>
              <a:t>10</a:t>
            </a:fld>
            <a:endParaRPr/>
          </a:p>
        </p:txBody>
      </p:sp>
      <p:pic>
        <p:nvPicPr>
          <p:cNvPr id="6" name="Picture 5"/>
          <p:cNvPicPr>
            <a:picLocks noChangeAspect="1"/>
          </p:cNvPicPr>
          <p:nvPr/>
        </p:nvPicPr>
        <p:blipFill rotWithShape="1">
          <a:blip r:embed="rId4"/>
          <a:srcRect l="14587" t="15941" r="51248" b="5800"/>
          <a:stretch/>
        </p:blipFill>
        <p:spPr>
          <a:xfrm>
            <a:off x="9464559" y="517992"/>
            <a:ext cx="2370477" cy="3054269"/>
          </a:xfrm>
          <a:prstGeom prst="rect">
            <a:avLst/>
          </a:prstGeom>
        </p:spPr>
      </p:pic>
      <p:pic>
        <p:nvPicPr>
          <p:cNvPr id="5" name="Picture 4"/>
          <p:cNvPicPr>
            <a:picLocks noChangeAspect="1"/>
          </p:cNvPicPr>
          <p:nvPr/>
        </p:nvPicPr>
        <p:blipFill rotWithShape="1">
          <a:blip r:embed="rId5"/>
          <a:srcRect l="23925" t="16737" r="60473" b="45653"/>
          <a:stretch/>
        </p:blipFill>
        <p:spPr>
          <a:xfrm rot="1030175">
            <a:off x="7371313" y="675138"/>
            <a:ext cx="2017988" cy="2737105"/>
          </a:xfrm>
          <a:prstGeom prst="rect">
            <a:avLst/>
          </a:prstGeom>
        </p:spPr>
      </p:pic>
      <p:pic>
        <p:nvPicPr>
          <p:cNvPr id="4" name="Picture 3"/>
          <p:cNvPicPr>
            <a:picLocks noChangeAspect="1"/>
          </p:cNvPicPr>
          <p:nvPr/>
        </p:nvPicPr>
        <p:blipFill rotWithShape="1">
          <a:blip r:embed="rId6"/>
          <a:srcRect l="23743" t="55667" r="60575" b="6664"/>
          <a:stretch/>
        </p:blipFill>
        <p:spPr>
          <a:xfrm rot="1081449">
            <a:off x="9348399" y="3197025"/>
            <a:ext cx="1975471" cy="2669148"/>
          </a:xfrm>
          <a:prstGeom prst="rect">
            <a:avLst/>
          </a:prstGeom>
        </p:spPr>
      </p:pic>
      <p:pic>
        <p:nvPicPr>
          <p:cNvPr id="8" name="Picture 8" descr="A picture containing text, screenshot, different&#10;&#10;Description automatically generated">
            <a:extLst>
              <a:ext uri="{FF2B5EF4-FFF2-40B4-BE49-F238E27FC236}">
                <a16:creationId xmlns:a16="http://schemas.microsoft.com/office/drawing/2014/main" id="{36C5D5F0-E7D0-42F3-B100-B442E96383EF}"/>
              </a:ext>
            </a:extLst>
          </p:cNvPr>
          <p:cNvPicPr>
            <a:picLocks noChangeAspect="1"/>
          </p:cNvPicPr>
          <p:nvPr/>
        </p:nvPicPr>
        <p:blipFill rotWithShape="1">
          <a:blip r:embed="rId7"/>
          <a:srcRect l="7189" t="16121" r="75648" b="5104"/>
          <a:stretch/>
        </p:blipFill>
        <p:spPr>
          <a:xfrm rot="180000">
            <a:off x="6793829" y="3410755"/>
            <a:ext cx="1984883" cy="2548741"/>
          </a:xfrm>
          <a:prstGeom prst="rect">
            <a:avLst/>
          </a:prstGeom>
        </p:spPr>
      </p:pic>
      <p:pic>
        <p:nvPicPr>
          <p:cNvPr id="2" name="Picture 1"/>
          <p:cNvPicPr>
            <a:picLocks noChangeAspect="1"/>
          </p:cNvPicPr>
          <p:nvPr/>
        </p:nvPicPr>
        <p:blipFill rotWithShape="1">
          <a:blip r:embed="rId8"/>
          <a:srcRect l="12650" t="31870" r="46426" b="20047"/>
          <a:stretch/>
        </p:blipFill>
        <p:spPr>
          <a:xfrm rot="20996628">
            <a:off x="7990410" y="2427995"/>
            <a:ext cx="1793317" cy="1182571"/>
          </a:xfrm>
          <a:prstGeom prst="rect">
            <a:avLst/>
          </a:prstGeom>
        </p:spPr>
      </p:pic>
      <p:pic>
        <p:nvPicPr>
          <p:cNvPr id="3" name="Picture 6">
            <a:extLst>
              <a:ext uri="{FF2B5EF4-FFF2-40B4-BE49-F238E27FC236}">
                <a16:creationId xmlns:a16="http://schemas.microsoft.com/office/drawing/2014/main" id="{BE6C7516-25C4-4464-A6B8-EFC8852FD5F3}"/>
              </a:ext>
            </a:extLst>
          </p:cNvPr>
          <p:cNvPicPr>
            <a:picLocks noChangeAspect="1"/>
          </p:cNvPicPr>
          <p:nvPr/>
        </p:nvPicPr>
        <p:blipFill>
          <a:blip r:embed="rId9"/>
          <a:stretch>
            <a:fillRect/>
          </a:stretch>
        </p:blipFill>
        <p:spPr>
          <a:xfrm>
            <a:off x="7666121" y="3220451"/>
            <a:ext cx="2564732" cy="1941096"/>
          </a:xfrm>
          <a:prstGeom prst="rect">
            <a:avLst/>
          </a:prstGeom>
        </p:spPr>
      </p:pic>
    </p:spTree>
    <p:extLst>
      <p:ext uri="{BB962C8B-B14F-4D97-AF65-F5344CB8AC3E}">
        <p14:creationId xmlns:p14="http://schemas.microsoft.com/office/powerpoint/2010/main" val="3705067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316"/>
        <p:cNvGrpSpPr/>
        <p:nvPr/>
      </p:nvGrpSpPr>
      <p:grpSpPr>
        <a:xfrm>
          <a:off x="0" y="0"/>
          <a:ext cx="0" cy="0"/>
          <a:chOff x="0" y="0"/>
          <a:chExt cx="0" cy="0"/>
        </a:xfrm>
      </p:grpSpPr>
      <p:sp>
        <p:nvSpPr>
          <p:cNvPr id="317" name="Google Shape;317;p29"/>
          <p:cNvSpPr txBox="1">
            <a:spLocks noGrp="1"/>
          </p:cNvSpPr>
          <p:nvPr>
            <p:ph type="title" idx="4294967295"/>
          </p:nvPr>
        </p:nvSpPr>
        <p:spPr>
          <a:xfrm>
            <a:off x="994233" y="456611"/>
            <a:ext cx="8428000" cy="907600"/>
          </a:xfrm>
          <a:prstGeom prst="rect">
            <a:avLst/>
          </a:prstGeom>
        </p:spPr>
        <p:txBody>
          <a:bodyPr spcFirstLastPara="1" wrap="square" lIns="121900" tIns="121900" rIns="121900" bIns="121900" anchor="b" anchorCtr="0">
            <a:noAutofit/>
          </a:bodyPr>
          <a:lstStyle/>
          <a:p>
            <a:r>
              <a:rPr lang="es" sz="3600">
                <a:latin typeface="Arial"/>
              </a:rPr>
              <a:t>¿CÓMO CONSIGO UNO?</a:t>
            </a:r>
            <a:endParaRPr lang="es">
              <a:latin typeface="Arial"/>
            </a:endParaRPr>
          </a:p>
        </p:txBody>
      </p:sp>
      <p:sp>
        <p:nvSpPr>
          <p:cNvPr id="318" name="Google Shape;318;p29"/>
          <p:cNvSpPr txBox="1">
            <a:spLocks noGrp="1"/>
          </p:cNvSpPr>
          <p:nvPr>
            <p:ph type="body" idx="4294967295"/>
          </p:nvPr>
        </p:nvSpPr>
        <p:spPr>
          <a:xfrm>
            <a:off x="1094496" y="1578893"/>
            <a:ext cx="5473008" cy="3696073"/>
          </a:xfrm>
          <a:prstGeom prst="rect">
            <a:avLst/>
          </a:prstGeom>
        </p:spPr>
        <p:txBody>
          <a:bodyPr spcFirstLastPara="1" wrap="square" lIns="121900" tIns="121900" rIns="121900" bIns="121900" anchor="t" anchorCtr="0">
            <a:noAutofit/>
          </a:bodyPr>
          <a:lstStyle/>
          <a:p>
            <a:pPr marL="0" indent="0">
              <a:spcBef>
                <a:spcPts val="800"/>
              </a:spcBef>
              <a:buNone/>
            </a:pPr>
            <a:r>
              <a:rPr lang="es" b="1">
                <a:solidFill>
                  <a:schemeClr val="bg1">
                    <a:lumMod val="95000"/>
                  </a:schemeClr>
                </a:solidFill>
                <a:latin typeface="Arial"/>
              </a:rPr>
              <a:t>El registro está disponible a través de Formularios de Google:</a:t>
            </a:r>
          </a:p>
          <a:p>
            <a:pPr marL="0" indent="0">
              <a:spcBef>
                <a:spcPts val="800"/>
              </a:spcBef>
              <a:buNone/>
            </a:pPr>
            <a:r>
              <a:rPr lang="en-US" b="1" dirty="0">
                <a:latin typeface="Arial"/>
                <a:hlinkClick r:id="rId3"/>
              </a:rPr>
              <a:t>https://qrgo.page.link/iM3Wy</a:t>
            </a:r>
            <a:endParaRPr lang="en-US"/>
          </a:p>
          <a:p>
            <a:pPr marL="0" indent="0">
              <a:spcBef>
                <a:spcPts val="800"/>
              </a:spcBef>
              <a:buNone/>
            </a:pPr>
            <a:r>
              <a:rPr lang="en-US" sz="1600"/>
              <a:t>Si desea un formulario de registro en papel, consulte con el terapeuta </a:t>
            </a:r>
            <a:r>
              <a:rPr lang="en-US" sz="1600" dirty="0"/>
              <a:t>salud mental de su escuela.</a:t>
            </a:r>
            <a:endParaRPr lang="en-US" dirty="0"/>
          </a:p>
          <a:p>
            <a:pPr marL="0" indent="0">
              <a:buNone/>
            </a:pPr>
            <a:endParaRPr lang="en-US" dirty="0">
              <a:solidFill>
                <a:schemeClr val="bg1">
                  <a:lumMod val="95000"/>
                </a:schemeClr>
              </a:solidFill>
              <a:latin typeface="Arial"/>
            </a:endParaRPr>
          </a:p>
          <a:p>
            <a:pPr marL="0" indent="0">
              <a:spcBef>
                <a:spcPts val="800"/>
              </a:spcBef>
              <a:buNone/>
            </a:pPr>
            <a:r>
              <a:rPr lang="es">
                <a:solidFill>
                  <a:schemeClr val="bg1">
                    <a:lumMod val="95000"/>
                  </a:schemeClr>
                </a:solidFill>
                <a:latin typeface="Arial"/>
              </a:rPr>
              <a:t>¡Visite nuestra página web complementaria del Kit de bienestar familiar!</a:t>
            </a:r>
          </a:p>
          <a:p>
            <a:pPr marL="0" indent="0">
              <a:spcBef>
                <a:spcPts val="800"/>
              </a:spcBef>
              <a:buNone/>
            </a:pPr>
            <a:r>
              <a:rPr lang="en-US" b="1" dirty="0">
                <a:solidFill>
                  <a:srgbClr val="FFFFFF"/>
                </a:solidFill>
                <a:latin typeface="Arial"/>
                <a:hlinkClick r:id="rId4"/>
              </a:rPr>
              <a:t>www.stocktonusd.net/familywellness</a:t>
            </a:r>
            <a:endParaRPr lang="en-US" b="1" dirty="0">
              <a:solidFill>
                <a:srgbClr val="FFFFFF"/>
              </a:solidFill>
              <a:latin typeface="Arial"/>
            </a:endParaRPr>
          </a:p>
          <a:p>
            <a:pPr marL="0" indent="0">
              <a:spcBef>
                <a:spcPts val="800"/>
              </a:spcBef>
              <a:buNone/>
            </a:pPr>
            <a:r>
              <a:rPr lang="en-US"/>
              <a:t>La página web complementaria contiene todos los materiales impresos incluidos en el kit, además de ver videos cortos que modelan las habilidades (habrá varios idiomas disponibles)</a:t>
            </a:r>
            <a:endParaRPr lang="en-US" b="1">
              <a:solidFill>
                <a:srgbClr val="FFFFFF"/>
              </a:solidFill>
              <a:latin typeface="Arial"/>
            </a:endParaRPr>
          </a:p>
          <a:p>
            <a:pPr marL="0" indent="0">
              <a:spcBef>
                <a:spcPts val="800"/>
              </a:spcBef>
              <a:buNone/>
            </a:pPr>
            <a:endParaRPr lang="en-US" dirty="0">
              <a:solidFill>
                <a:schemeClr val="bg2">
                  <a:lumMod val="75000"/>
                </a:schemeClr>
              </a:solidFill>
            </a:endParaRPr>
          </a:p>
          <a:p>
            <a:pPr marL="0" indent="0">
              <a:spcBef>
                <a:spcPts val="800"/>
              </a:spcBef>
              <a:buNone/>
            </a:pPr>
            <a:endParaRPr lang="en-US" b="1">
              <a:solidFill>
                <a:srgbClr val="FFFFFF"/>
              </a:solidFill>
            </a:endParaRPr>
          </a:p>
          <a:p>
            <a:pPr marL="0" indent="0">
              <a:spcBef>
                <a:spcPts val="800"/>
              </a:spcBef>
              <a:buNone/>
            </a:pPr>
            <a:endParaRPr lang="en-US" sz="1600">
              <a:solidFill>
                <a:srgbClr val="FFFFFF"/>
              </a:solidFill>
            </a:endParaRPr>
          </a:p>
        </p:txBody>
      </p:sp>
      <p:sp>
        <p:nvSpPr>
          <p:cNvPr id="324" name="Google Shape;324;p29"/>
          <p:cNvSpPr txBox="1">
            <a:spLocks noGrp="1"/>
          </p:cNvSpPr>
          <p:nvPr>
            <p:ph type="sldNum" idx="12"/>
          </p:nvPr>
        </p:nvSpPr>
        <p:spPr>
          <a:xfrm>
            <a:off x="11409045" y="1"/>
            <a:ext cx="731600" cy="524800"/>
          </a:xfrm>
          <a:prstGeom prst="rect">
            <a:avLst/>
          </a:prstGeom>
        </p:spPr>
        <p:txBody>
          <a:bodyPr spcFirstLastPara="1" wrap="square" lIns="121900" tIns="121900" rIns="121900" bIns="121900" anchor="t" anchorCtr="0">
            <a:noAutofit/>
          </a:bodyPr>
          <a:lstStyle/>
          <a:p>
            <a:fld id="{00000000-1234-1234-1234-123412341234}" type="slidenum">
              <a:rPr lang="en"/>
              <a:pPr/>
              <a:t>11</a:t>
            </a:fld>
            <a:endParaRPr/>
          </a:p>
        </p:txBody>
      </p:sp>
      <p:pic>
        <p:nvPicPr>
          <p:cNvPr id="2" name="Picture 2" descr="Qr code&#10;&#10;Description automatically generated">
            <a:extLst>
              <a:ext uri="{FF2B5EF4-FFF2-40B4-BE49-F238E27FC236}">
                <a16:creationId xmlns:a16="http://schemas.microsoft.com/office/drawing/2014/main" id="{3836EA3B-2976-4C02-AE2E-17B601A3BC05}"/>
              </a:ext>
            </a:extLst>
          </p:cNvPr>
          <p:cNvPicPr>
            <a:picLocks noChangeAspect="1"/>
          </p:cNvPicPr>
          <p:nvPr/>
        </p:nvPicPr>
        <p:blipFill>
          <a:blip r:embed="rId5"/>
          <a:stretch>
            <a:fillRect/>
          </a:stretch>
        </p:blipFill>
        <p:spPr>
          <a:xfrm>
            <a:off x="6674970" y="1568037"/>
            <a:ext cx="1542677" cy="1542677"/>
          </a:xfrm>
          <a:prstGeom prst="rect">
            <a:avLst/>
          </a:prstGeom>
        </p:spPr>
      </p:pic>
      <p:pic>
        <p:nvPicPr>
          <p:cNvPr id="3" name="Picture 3" descr="Qr code&#10;&#10;Description automatically generated">
            <a:extLst>
              <a:ext uri="{FF2B5EF4-FFF2-40B4-BE49-F238E27FC236}">
                <a16:creationId xmlns:a16="http://schemas.microsoft.com/office/drawing/2014/main" id="{0AA4F0E2-830A-4494-ACDC-72C4F42CD7ED}"/>
              </a:ext>
            </a:extLst>
          </p:cNvPr>
          <p:cNvPicPr>
            <a:picLocks noChangeAspect="1"/>
          </p:cNvPicPr>
          <p:nvPr/>
        </p:nvPicPr>
        <p:blipFill>
          <a:blip r:embed="rId6"/>
          <a:stretch>
            <a:fillRect/>
          </a:stretch>
        </p:blipFill>
        <p:spPr>
          <a:xfrm>
            <a:off x="6674970" y="4005022"/>
            <a:ext cx="1542677" cy="1520265"/>
          </a:xfrm>
          <a:prstGeom prst="rect">
            <a:avLst/>
          </a:prstGeom>
        </p:spPr>
      </p:pic>
      <p:pic>
        <p:nvPicPr>
          <p:cNvPr id="4" name="Picture 4" descr="Logo&#10;&#10;Description automatically generated">
            <a:extLst>
              <a:ext uri="{FF2B5EF4-FFF2-40B4-BE49-F238E27FC236}">
                <a16:creationId xmlns:a16="http://schemas.microsoft.com/office/drawing/2014/main" id="{510B9267-44A5-4C69-8E8B-77ED991BD1A3}"/>
              </a:ext>
            </a:extLst>
          </p:cNvPr>
          <p:cNvPicPr>
            <a:picLocks noChangeAspect="1"/>
          </p:cNvPicPr>
          <p:nvPr/>
        </p:nvPicPr>
        <p:blipFill>
          <a:blip r:embed="rId7"/>
          <a:stretch>
            <a:fillRect/>
          </a:stretch>
        </p:blipFill>
        <p:spPr>
          <a:xfrm>
            <a:off x="8505498" y="727556"/>
            <a:ext cx="3266340" cy="3218332"/>
          </a:xfrm>
          <a:prstGeom prst="rect">
            <a:avLst/>
          </a:prstGeom>
        </p:spPr>
      </p:pic>
    </p:spTree>
    <p:extLst>
      <p:ext uri="{BB962C8B-B14F-4D97-AF65-F5344CB8AC3E}">
        <p14:creationId xmlns:p14="http://schemas.microsoft.com/office/powerpoint/2010/main" val="2761389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796BF"/>
        </a:solidFill>
        <a:effectLst/>
      </p:bgPr>
    </p:bg>
    <p:spTree>
      <p:nvGrpSpPr>
        <p:cNvPr id="1" name="Shape 343"/>
        <p:cNvGrpSpPr/>
        <p:nvPr/>
      </p:nvGrpSpPr>
      <p:grpSpPr>
        <a:xfrm>
          <a:off x="0" y="0"/>
          <a:ext cx="0" cy="0"/>
          <a:chOff x="0" y="0"/>
          <a:chExt cx="0" cy="0"/>
        </a:xfrm>
      </p:grpSpPr>
      <p:sp>
        <p:nvSpPr>
          <p:cNvPr id="347" name="Google Shape;347;p32"/>
          <p:cNvSpPr txBox="1">
            <a:spLocks noGrp="1"/>
          </p:cNvSpPr>
          <p:nvPr>
            <p:ph type="sldNum" idx="12"/>
          </p:nvPr>
        </p:nvSpPr>
        <p:spPr>
          <a:xfrm>
            <a:off x="11409045" y="1"/>
            <a:ext cx="731600" cy="524800"/>
          </a:xfrm>
          <a:prstGeom prst="rect">
            <a:avLst/>
          </a:prstGeom>
        </p:spPr>
        <p:txBody>
          <a:bodyPr spcFirstLastPara="1" wrap="square" lIns="121900" tIns="121900" rIns="121900" bIns="121900" anchor="t" anchorCtr="0">
            <a:noAutofit/>
          </a:bodyPr>
          <a:lstStyle/>
          <a:p>
            <a:fld id="{00000000-1234-1234-1234-123412341234}" type="slidenum">
              <a:rPr lang="en"/>
              <a:pPr/>
              <a:t>12</a:t>
            </a:fld>
            <a:endParaRPr/>
          </a:p>
        </p:txBody>
      </p:sp>
      <p:sp>
        <p:nvSpPr>
          <p:cNvPr id="3" name="Rectangle 2"/>
          <p:cNvSpPr/>
          <p:nvPr/>
        </p:nvSpPr>
        <p:spPr>
          <a:xfrm>
            <a:off x="5149263" y="262401"/>
            <a:ext cx="6096000" cy="584775"/>
          </a:xfrm>
          <a:prstGeom prst="rect">
            <a:avLst/>
          </a:prstGeom>
        </p:spPr>
        <p:txBody>
          <a:bodyPr lIns="91440" tIns="45720" rIns="91440" bIns="45720" anchor="t">
            <a:spAutoFit/>
          </a:bodyPr>
          <a:lstStyle/>
          <a:p>
            <a:endParaRPr lang="en-US" sz="1600" b="1">
              <a:latin typeface="Century Gothic" panose="020B0502020202020204" pitchFamily="34" charset="0"/>
            </a:endParaRPr>
          </a:p>
          <a:p>
            <a:endParaRPr lang="en-US" sz="1600" b="1" dirty="0">
              <a:solidFill>
                <a:schemeClr val="bg1"/>
              </a:solidFill>
              <a:latin typeface="Century Gothic" panose="020B0502020202020204" pitchFamily="34" charset="0"/>
            </a:endParaRPr>
          </a:p>
        </p:txBody>
      </p:sp>
      <p:sp>
        <p:nvSpPr>
          <p:cNvPr id="6" name="Google Shape;247;p21">
            <a:extLst>
              <a:ext uri="{FF2B5EF4-FFF2-40B4-BE49-F238E27FC236}">
                <a16:creationId xmlns:a16="http://schemas.microsoft.com/office/drawing/2014/main" id="{8C690943-8217-4BBC-B22C-3A05D38EEFD3}"/>
              </a:ext>
            </a:extLst>
          </p:cNvPr>
          <p:cNvSpPr txBox="1">
            <a:spLocks noGrp="1"/>
          </p:cNvSpPr>
          <p:nvPr/>
        </p:nvSpPr>
        <p:spPr>
          <a:xfrm>
            <a:off x="699584" y="115706"/>
            <a:ext cx="10316495" cy="255949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800"/>
              </a:spcBef>
              <a:spcAft>
                <a:spcPts val="0"/>
              </a:spcAft>
              <a:buClr>
                <a:srgbClr val="4BB5D9"/>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1pPr>
            <a:lvl2pPr marL="1219170" marR="0" lvl="1" indent="-474121" algn="l" rtl="0">
              <a:lnSpc>
                <a:spcPct val="100000"/>
              </a:lnSpc>
              <a:spcBef>
                <a:spcPts val="0"/>
              </a:spcBef>
              <a:spcAft>
                <a:spcPts val="0"/>
              </a:spcAft>
              <a:buClr>
                <a:srgbClr val="4BB5D9"/>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L="1828754" marR="0" lvl="2"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L="2438339" marR="0" lvl="3"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L="3047924" marR="0" lvl="4"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L="3657509" marR="0" lvl="5"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L="4267093" marR="0" lvl="6"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L="4876678" marR="0" lvl="7"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L="5486263" marR="0" lvl="8"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marL="0" indent="0">
              <a:spcBef>
                <a:spcPts val="0"/>
              </a:spcBef>
              <a:buNone/>
            </a:pPr>
            <a:endParaRPr lang="en-US" sz="2800" b="1" dirty="0">
              <a:solidFill>
                <a:srgbClr val="FFC000"/>
              </a:solidFill>
            </a:endParaRPr>
          </a:p>
          <a:p>
            <a:pPr marL="0" indent="0">
              <a:spcBef>
                <a:spcPts val="0"/>
              </a:spcBef>
              <a:buNone/>
            </a:pPr>
            <a:r>
              <a:rPr lang="es" sz="2800" b="1" dirty="0">
                <a:solidFill>
                  <a:schemeClr val="accent5">
                    <a:lumMod val="75000"/>
                  </a:schemeClr>
                </a:solidFill>
                <a:latin typeface="Arial"/>
              </a:rPr>
              <a:t>¡Visite la página web de Servicios de apoyo para la salud </a:t>
            </a:r>
            <a:r>
              <a:rPr lang="es" sz="2800" b="1">
                <a:solidFill>
                  <a:schemeClr val="accent5">
                    <a:lumMod val="75000"/>
                  </a:schemeClr>
                </a:solidFill>
                <a:latin typeface="Arial"/>
              </a:rPr>
              <a:t>mental y la conducta!</a:t>
            </a:r>
          </a:p>
          <a:p>
            <a:pPr marL="0" indent="0">
              <a:spcBef>
                <a:spcPts val="0"/>
              </a:spcBef>
              <a:buNone/>
            </a:pPr>
            <a:endParaRPr lang="es" dirty="0">
              <a:latin typeface="Arial"/>
            </a:endParaRPr>
          </a:p>
          <a:p>
            <a:pPr marL="0" indent="0">
              <a:spcBef>
                <a:spcPts val="0"/>
              </a:spcBef>
              <a:buNone/>
            </a:pPr>
            <a:r>
              <a:rPr lang="es" sz="1800">
                <a:solidFill>
                  <a:schemeClr val="bg1">
                    <a:lumMod val="95000"/>
                  </a:schemeClr>
                </a:solidFill>
                <a:latin typeface="Arial"/>
              </a:rPr>
              <a:t>El departamento de Servicios de apoyo para la salud mental y </a:t>
            </a:r>
            <a:r>
              <a:rPr lang="es" sz="1800" dirty="0">
                <a:solidFill>
                  <a:schemeClr val="bg1">
                    <a:lumMod val="95000"/>
                  </a:schemeClr>
                </a:solidFill>
                <a:latin typeface="Arial"/>
              </a:rPr>
              <a:t>la conducta actualiza periódicamente su página web con información y recursos útiles relacionados con el apoyo a las necesidades socioemocionales y conductuales de los niños y las familias. Visite la pestaña de Recursos en la página web del Departamento de Servicios de Apoyo a la Salud Mental y la Conducta en: </a:t>
            </a:r>
            <a:r>
              <a:rPr lang="es" sz="1800">
                <a:solidFill>
                  <a:schemeClr val="bg1">
                    <a:lumMod val="95000"/>
                  </a:schemeClr>
                </a:solidFill>
                <a:latin typeface="Arial"/>
              </a:rPr>
              <a:t>www.stocktonusd.net/mhbss para obtener los siguientes recursos</a:t>
            </a:r>
            <a:r>
              <a:rPr lang="es" sz="2400" dirty="0">
                <a:solidFill>
                  <a:schemeClr val="bg1">
                    <a:lumMod val="95000"/>
                  </a:schemeClr>
                </a:solidFill>
                <a:latin typeface="Arial"/>
              </a:rPr>
              <a:t>
</a:t>
            </a:r>
            <a:r>
              <a:rPr lang="es" sz="2800" dirty="0">
                <a:latin typeface="Arial"/>
              </a:rPr>
              <a:t>
</a:t>
            </a:r>
            <a:endParaRPr lang="es" sz="1800">
              <a:latin typeface="Arial"/>
            </a:endParaRPr>
          </a:p>
        </p:txBody>
      </p:sp>
      <p:sp>
        <p:nvSpPr>
          <p:cNvPr id="7" name="Rectangle 6">
            <a:extLst>
              <a:ext uri="{FF2B5EF4-FFF2-40B4-BE49-F238E27FC236}">
                <a16:creationId xmlns:a16="http://schemas.microsoft.com/office/drawing/2014/main" id="{1AA42B4A-8AF9-467E-BD13-F06A3225822D}"/>
              </a:ext>
            </a:extLst>
          </p:cNvPr>
          <p:cNvSpPr/>
          <p:nvPr/>
        </p:nvSpPr>
        <p:spPr>
          <a:xfrm rot="-1560000">
            <a:off x="10393161" y="4400498"/>
            <a:ext cx="1142998" cy="276726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F8FBCD7-360C-4B57-843A-4D574568FC95}"/>
              </a:ext>
            </a:extLst>
          </p:cNvPr>
          <p:cNvSpPr/>
          <p:nvPr/>
        </p:nvSpPr>
        <p:spPr>
          <a:xfrm rot="-1560000">
            <a:off x="10101625" y="5677139"/>
            <a:ext cx="761998" cy="276726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a:extLst>
              <a:ext uri="{FF2B5EF4-FFF2-40B4-BE49-F238E27FC236}">
                <a16:creationId xmlns:a16="http://schemas.microsoft.com/office/drawing/2014/main" id="{B3175082-EE2C-4AD8-B128-13D9F6CFAAAD}"/>
              </a:ext>
            </a:extLst>
          </p:cNvPr>
          <p:cNvPicPr>
            <a:picLocks noChangeAspect="1"/>
          </p:cNvPicPr>
          <p:nvPr/>
        </p:nvPicPr>
        <p:blipFill>
          <a:blip r:embed="rId3"/>
          <a:stretch>
            <a:fillRect/>
          </a:stretch>
        </p:blipFill>
        <p:spPr>
          <a:xfrm>
            <a:off x="6494759" y="5391267"/>
            <a:ext cx="5593540" cy="1468908"/>
          </a:xfrm>
          <a:prstGeom prst="rect">
            <a:avLst/>
          </a:prstGeom>
        </p:spPr>
      </p:pic>
      <p:pic>
        <p:nvPicPr>
          <p:cNvPr id="2" name="Picture 4" descr="Qr code&#10;&#10;Description automatically generated">
            <a:extLst>
              <a:ext uri="{FF2B5EF4-FFF2-40B4-BE49-F238E27FC236}">
                <a16:creationId xmlns:a16="http://schemas.microsoft.com/office/drawing/2014/main" id="{0998F00D-17F5-4901-B992-B98BEDD8288D}"/>
              </a:ext>
            </a:extLst>
          </p:cNvPr>
          <p:cNvPicPr>
            <a:picLocks noChangeAspect="1"/>
          </p:cNvPicPr>
          <p:nvPr/>
        </p:nvPicPr>
        <p:blipFill>
          <a:blip r:embed="rId4"/>
          <a:stretch>
            <a:fillRect/>
          </a:stretch>
        </p:blipFill>
        <p:spPr>
          <a:xfrm>
            <a:off x="9807169" y="3667483"/>
            <a:ext cx="1905000" cy="1905000"/>
          </a:xfrm>
          <a:prstGeom prst="rect">
            <a:avLst/>
          </a:prstGeom>
        </p:spPr>
      </p:pic>
      <p:sp>
        <p:nvSpPr>
          <p:cNvPr id="4" name="TextBox 3">
            <a:extLst>
              <a:ext uri="{FF2B5EF4-FFF2-40B4-BE49-F238E27FC236}">
                <a16:creationId xmlns:a16="http://schemas.microsoft.com/office/drawing/2014/main" id="{E6B45981-E961-4BD4-A76A-ABF3B58D4CA6}"/>
              </a:ext>
            </a:extLst>
          </p:cNvPr>
          <p:cNvSpPr txBox="1"/>
          <p:nvPr/>
        </p:nvSpPr>
        <p:spPr>
          <a:xfrm>
            <a:off x="764006" y="3200400"/>
            <a:ext cx="5590673"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s-ES"/>
              <a:t>Recursos para que los padres apoyen a sus estudiantes con </a:t>
            </a:r>
            <a:r>
              <a:rPr lang="es-ES" sz="1600"/>
              <a:t>respecto a COVID 19​</a:t>
            </a:r>
            <a:endParaRPr lang="en-US" sz="1600">
              <a:cs typeface="Arial"/>
            </a:endParaRPr>
          </a:p>
          <a:p>
            <a:pPr marL="285750" indent="-285750">
              <a:buFont typeface="Arial" panose="020B0604020202020204" pitchFamily="34" charset="0"/>
              <a:buChar char="•"/>
            </a:pPr>
            <a:r>
              <a:rPr lang="es-ES" sz="1600"/>
              <a:t>Recursos de salud mental para familias que apoyan a los estudiantes​</a:t>
            </a:r>
          </a:p>
          <a:p>
            <a:pPr marL="285750" indent="-285750">
              <a:buFont typeface="Arial" panose="020B0604020202020204" pitchFamily="34" charset="0"/>
              <a:buChar char="•"/>
            </a:pPr>
            <a:r>
              <a:rPr lang="es-ES" sz="1600"/>
              <a:t>Recursos PBIS para familias​</a:t>
            </a:r>
          </a:p>
          <a:p>
            <a:pPr marL="285750" indent="-285750">
              <a:buFont typeface="Arial" panose="020B0604020202020204" pitchFamily="34" charset="0"/>
              <a:buChar char="•"/>
            </a:pPr>
            <a:r>
              <a:rPr lang="es-ES" sz="1600"/>
              <a:t>Recursos de comportamiento para familias​</a:t>
            </a:r>
          </a:p>
          <a:p>
            <a:pPr marL="285750" indent="-285750">
              <a:buFont typeface="Arial" panose="020B0604020202020204" pitchFamily="34" charset="0"/>
              <a:buChar char="•"/>
            </a:pPr>
            <a:r>
              <a:rPr lang="es-ES" sz="1600"/>
              <a:t>Información de contacto de emergencia​</a:t>
            </a:r>
          </a:p>
          <a:p>
            <a:pPr marL="285750" indent="-285750">
              <a:buFont typeface="Arial" panose="020B0604020202020204" pitchFamily="34" charset="0"/>
              <a:buChar char="•"/>
            </a:pPr>
            <a:r>
              <a:rPr lang="es-ES" sz="1600"/>
              <a:t>Recursos LGBTQ +​</a:t>
            </a:r>
          </a:p>
          <a:p>
            <a:pPr marL="285750" indent="-285750">
              <a:buFont typeface="Arial" panose="020B0604020202020204" pitchFamily="34" charset="0"/>
              <a:buChar char="•"/>
            </a:pPr>
            <a:r>
              <a:rPr lang="es-ES" sz="1600"/>
              <a:t>Trauma: apoyos informados​</a:t>
            </a:r>
          </a:p>
          <a:p>
            <a:pPr marL="285750" indent="-285750">
              <a:buFont typeface="Arial" panose="020B0604020202020204" pitchFamily="34" charset="0"/>
              <a:buChar char="•"/>
            </a:pPr>
            <a:r>
              <a:rPr lang="es-ES" sz="1600"/>
              <a:t>Apoyos de la atención plena​</a:t>
            </a:r>
          </a:p>
          <a:p>
            <a:pPr marL="285750" indent="-285750">
              <a:buFont typeface="Arial" panose="020B0604020202020204" pitchFamily="34" charset="0"/>
              <a:buChar char="•"/>
            </a:pPr>
            <a:r>
              <a:rPr lang="es-ES" sz="1600"/>
              <a:t>Instant Coffee Talk (videos de capacitación disponibles las 24 horas, los 7 días de la semana)​</a:t>
            </a:r>
          </a:p>
          <a:p>
            <a:pPr marL="285750" indent="-285750">
              <a:buFont typeface="Arial" panose="020B0604020202020204" pitchFamily="34" charset="0"/>
              <a:buChar char="•"/>
            </a:pPr>
            <a:r>
              <a:rPr lang="es-ES" sz="1600"/>
              <a:t>Calendario de formación de MHBSS​</a:t>
            </a:r>
            <a:endParaRPr lang="es-ES" sz="1600">
              <a:cs typeface="Arial"/>
            </a:endParaRPr>
          </a:p>
        </p:txBody>
      </p:sp>
    </p:spTree>
    <p:extLst>
      <p:ext uri="{BB962C8B-B14F-4D97-AF65-F5344CB8AC3E}">
        <p14:creationId xmlns:p14="http://schemas.microsoft.com/office/powerpoint/2010/main" val="1218220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796BF"/>
        </a:solidFill>
        <a:effectLst/>
      </p:bgPr>
    </p:bg>
    <p:spTree>
      <p:nvGrpSpPr>
        <p:cNvPr id="1" name="Shape 343"/>
        <p:cNvGrpSpPr/>
        <p:nvPr/>
      </p:nvGrpSpPr>
      <p:grpSpPr>
        <a:xfrm>
          <a:off x="0" y="0"/>
          <a:ext cx="0" cy="0"/>
          <a:chOff x="0" y="0"/>
          <a:chExt cx="0" cy="0"/>
        </a:xfrm>
      </p:grpSpPr>
      <p:sp>
        <p:nvSpPr>
          <p:cNvPr id="347" name="Google Shape;347;p32"/>
          <p:cNvSpPr txBox="1">
            <a:spLocks noGrp="1"/>
          </p:cNvSpPr>
          <p:nvPr>
            <p:ph type="sldNum" idx="12"/>
          </p:nvPr>
        </p:nvSpPr>
        <p:spPr>
          <a:xfrm>
            <a:off x="11409045" y="1"/>
            <a:ext cx="731600" cy="524800"/>
          </a:xfrm>
          <a:prstGeom prst="rect">
            <a:avLst/>
          </a:prstGeom>
        </p:spPr>
        <p:txBody>
          <a:bodyPr spcFirstLastPara="1" wrap="square" lIns="121900" tIns="121900" rIns="121900" bIns="121900" anchor="t" anchorCtr="0">
            <a:noAutofit/>
          </a:bodyPr>
          <a:lstStyle/>
          <a:p>
            <a:fld id="{00000000-1234-1234-1234-123412341234}" type="slidenum">
              <a:rPr lang="en"/>
              <a:pPr/>
              <a:t>2</a:t>
            </a:fld>
            <a:endParaRPr/>
          </a:p>
        </p:txBody>
      </p:sp>
      <p:sp>
        <p:nvSpPr>
          <p:cNvPr id="3" name="Rectangle 2"/>
          <p:cNvSpPr/>
          <p:nvPr/>
        </p:nvSpPr>
        <p:spPr>
          <a:xfrm>
            <a:off x="5149263" y="262401"/>
            <a:ext cx="6096000" cy="584775"/>
          </a:xfrm>
          <a:prstGeom prst="rect">
            <a:avLst/>
          </a:prstGeom>
        </p:spPr>
        <p:txBody>
          <a:bodyPr lIns="91440" tIns="45720" rIns="91440" bIns="45720" anchor="t">
            <a:spAutoFit/>
          </a:bodyPr>
          <a:lstStyle/>
          <a:p>
            <a:endParaRPr lang="en-US" sz="1600" b="1">
              <a:latin typeface="Century Gothic" panose="020B0502020202020204" pitchFamily="34" charset="0"/>
            </a:endParaRPr>
          </a:p>
          <a:p>
            <a:endParaRPr lang="en-US" sz="1600" b="1" dirty="0">
              <a:solidFill>
                <a:schemeClr val="bg1"/>
              </a:solidFill>
              <a:latin typeface="Century Gothic" panose="020B0502020202020204" pitchFamily="34" charset="0"/>
            </a:endParaRPr>
          </a:p>
        </p:txBody>
      </p:sp>
      <p:pic>
        <p:nvPicPr>
          <p:cNvPr id="4" name="Picture 4" descr="Logo&#10;&#10;Description automatically generated">
            <a:extLst>
              <a:ext uri="{FF2B5EF4-FFF2-40B4-BE49-F238E27FC236}">
                <a16:creationId xmlns:a16="http://schemas.microsoft.com/office/drawing/2014/main" id="{532D0BBE-15BF-46CE-A3F5-C52113CD037A}"/>
              </a:ext>
            </a:extLst>
          </p:cNvPr>
          <p:cNvPicPr>
            <a:picLocks noChangeAspect="1"/>
          </p:cNvPicPr>
          <p:nvPr/>
        </p:nvPicPr>
        <p:blipFill>
          <a:blip r:embed="rId3"/>
          <a:stretch>
            <a:fillRect/>
          </a:stretch>
        </p:blipFill>
        <p:spPr>
          <a:xfrm>
            <a:off x="859551" y="419208"/>
            <a:ext cx="10553699" cy="2595893"/>
          </a:xfrm>
          <a:prstGeom prst="rect">
            <a:avLst/>
          </a:prstGeom>
        </p:spPr>
      </p:pic>
      <p:sp>
        <p:nvSpPr>
          <p:cNvPr id="6" name="Google Shape;247;p21">
            <a:extLst>
              <a:ext uri="{FF2B5EF4-FFF2-40B4-BE49-F238E27FC236}">
                <a16:creationId xmlns:a16="http://schemas.microsoft.com/office/drawing/2014/main" id="{8C690943-8217-4BBC-B22C-3A05D38EEFD3}"/>
              </a:ext>
            </a:extLst>
          </p:cNvPr>
          <p:cNvSpPr txBox="1">
            <a:spLocks noGrp="1"/>
          </p:cNvSpPr>
          <p:nvPr/>
        </p:nvSpPr>
        <p:spPr>
          <a:xfrm>
            <a:off x="1026872" y="3083496"/>
            <a:ext cx="9035276" cy="255949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800"/>
              </a:spcBef>
              <a:spcAft>
                <a:spcPts val="0"/>
              </a:spcAft>
              <a:buClr>
                <a:srgbClr val="4BB5D9"/>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1pPr>
            <a:lvl2pPr marL="1219170" marR="0" lvl="1" indent="-474121" algn="l" rtl="0">
              <a:lnSpc>
                <a:spcPct val="100000"/>
              </a:lnSpc>
              <a:spcBef>
                <a:spcPts val="0"/>
              </a:spcBef>
              <a:spcAft>
                <a:spcPts val="0"/>
              </a:spcAft>
              <a:buClr>
                <a:srgbClr val="4BB5D9"/>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L="1828754" marR="0" lvl="2"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L="2438339" marR="0" lvl="3"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L="3047924" marR="0" lvl="4"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L="3657509" marR="0" lvl="5"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L="4267093" marR="0" lvl="6"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L="4876678" marR="0" lvl="7"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L="5486263" marR="0" lvl="8"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marL="608965" indent="-473710">
              <a:spcBef>
                <a:spcPts val="0"/>
              </a:spcBef>
            </a:pPr>
            <a:r>
              <a:rPr lang="en-US" sz="2100" dirty="0">
                <a:solidFill>
                  <a:schemeClr val="bg1">
                    <a:lumMod val="95000"/>
                  </a:schemeClr>
                </a:solidFill>
              </a:rPr>
              <a:t>Family Wellness Kits were created by the SUSD Mental Health &amp; Behavior Support Services Department  to support the social emotional growth of its students and families </a:t>
            </a:r>
            <a:endParaRPr lang="en-US">
              <a:solidFill>
                <a:schemeClr val="bg1">
                  <a:lumMod val="95000"/>
                </a:schemeClr>
              </a:solidFill>
            </a:endParaRPr>
          </a:p>
          <a:p>
            <a:pPr marL="608965" indent="-473710">
              <a:spcBef>
                <a:spcPts val="0"/>
              </a:spcBef>
            </a:pPr>
            <a:r>
              <a:rPr lang="en-US" sz="2100" dirty="0">
                <a:solidFill>
                  <a:schemeClr val="bg1">
                    <a:lumMod val="95000"/>
                  </a:schemeClr>
                </a:solidFill>
              </a:rPr>
              <a:t>Designed for parents and caregivers to support new learning of wellness tools that to support the development of positive relationships and resiliency</a:t>
            </a:r>
            <a:endParaRPr lang="en-US">
              <a:solidFill>
                <a:schemeClr val="bg1">
                  <a:lumMod val="95000"/>
                </a:schemeClr>
              </a:solidFill>
            </a:endParaRPr>
          </a:p>
          <a:p>
            <a:pPr marL="608965" indent="-473710">
              <a:spcBef>
                <a:spcPts val="0"/>
              </a:spcBef>
            </a:pPr>
            <a:r>
              <a:rPr lang="en-US" sz="2100" dirty="0">
                <a:solidFill>
                  <a:schemeClr val="bg1">
                    <a:lumMod val="95000"/>
                  </a:schemeClr>
                </a:solidFill>
              </a:rPr>
              <a:t>Information and resources regarding mental health and other community resources are included</a:t>
            </a:r>
          </a:p>
          <a:p>
            <a:pPr marL="608965" indent="-473710">
              <a:spcBef>
                <a:spcPts val="0"/>
              </a:spcBef>
            </a:pPr>
            <a:r>
              <a:rPr lang="en-US" sz="2100" dirty="0">
                <a:solidFill>
                  <a:schemeClr val="bg1">
                    <a:lumMod val="95000"/>
                  </a:schemeClr>
                </a:solidFill>
              </a:rPr>
              <a:t>Available FREE to SUSD Families </a:t>
            </a:r>
            <a:endParaRPr lang="en-US">
              <a:solidFill>
                <a:schemeClr val="bg1">
                  <a:lumMod val="95000"/>
                </a:schemeClr>
              </a:solidFill>
            </a:endParaRPr>
          </a:p>
          <a:p>
            <a:pPr marL="608965" indent="-473710">
              <a:spcBef>
                <a:spcPts val="0"/>
              </a:spcBef>
            </a:pPr>
            <a:r>
              <a:rPr lang="en-US" sz="2100" dirty="0">
                <a:solidFill>
                  <a:schemeClr val="bg1">
                    <a:lumMod val="95000"/>
                  </a:schemeClr>
                </a:solidFill>
              </a:rPr>
              <a:t>Available in English and Spanish</a:t>
            </a:r>
            <a:endParaRPr lang="en-US">
              <a:solidFill>
                <a:schemeClr val="bg1">
                  <a:lumMod val="95000"/>
                </a:schemeClr>
              </a:solidFill>
            </a:endParaRPr>
          </a:p>
          <a:p>
            <a:pPr marL="1218565" lvl="1" indent="-473710">
              <a:spcBef>
                <a:spcPts val="0"/>
              </a:spcBef>
            </a:pPr>
            <a:r>
              <a:rPr lang="en-US" sz="2100" dirty="0">
                <a:solidFill>
                  <a:schemeClr val="bg1">
                    <a:lumMod val="95000"/>
                  </a:schemeClr>
                </a:solidFill>
              </a:rPr>
              <a:t>Khmer and Hmong (late Fall 2021)</a:t>
            </a:r>
            <a:endParaRPr dirty="0">
              <a:solidFill>
                <a:schemeClr val="bg1">
                  <a:lumMod val="95000"/>
                </a:schemeClr>
              </a:solidFill>
            </a:endParaRPr>
          </a:p>
        </p:txBody>
      </p:sp>
    </p:spTree>
    <p:extLst>
      <p:ext uri="{BB962C8B-B14F-4D97-AF65-F5344CB8AC3E}">
        <p14:creationId xmlns:p14="http://schemas.microsoft.com/office/powerpoint/2010/main" val="2254954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7" name="Google Shape;247;p21"/>
          <p:cNvSpPr txBox="1">
            <a:spLocks noGrp="1"/>
          </p:cNvSpPr>
          <p:nvPr>
            <p:ph type="body" idx="1"/>
          </p:nvPr>
        </p:nvSpPr>
        <p:spPr>
          <a:xfrm>
            <a:off x="753801" y="1657991"/>
            <a:ext cx="5511910" cy="3361600"/>
          </a:xfrm>
          <a:prstGeom prst="rect">
            <a:avLst/>
          </a:prstGeom>
        </p:spPr>
        <p:txBody>
          <a:bodyPr spcFirstLastPara="1" wrap="square" lIns="121900" tIns="121900" rIns="121900" bIns="121900" anchor="t" anchorCtr="0">
            <a:noAutofit/>
          </a:bodyPr>
          <a:lstStyle/>
          <a:p>
            <a:pPr marL="0" indent="0">
              <a:spcBef>
                <a:spcPts val="100"/>
              </a:spcBef>
              <a:buNone/>
            </a:pPr>
            <a:r>
              <a:rPr lang="en" dirty="0">
                <a:solidFill>
                  <a:schemeClr val="accent1">
                    <a:lumMod val="75000"/>
                  </a:schemeClr>
                </a:solidFill>
                <a:latin typeface="Oswald"/>
              </a:rPr>
              <a:t>Start with the Parent &amp; Caregiver Workbook as your guide to goal setting, positive reinforcement, and new skills and </a:t>
            </a:r>
            <a:r>
              <a:rPr lang="en-US" dirty="0">
                <a:solidFill>
                  <a:schemeClr val="accent1">
                    <a:lumMod val="75000"/>
                  </a:schemeClr>
                </a:solidFill>
                <a:latin typeface="Oswald"/>
              </a:rPr>
              <a:t>practice activities for parents and caregivers to do with their children help support family growth. </a:t>
            </a:r>
            <a:endParaRPr lang="en" dirty="0">
              <a:solidFill>
                <a:schemeClr val="accent1">
                  <a:lumMod val="75000"/>
                </a:schemeClr>
              </a:solidFill>
              <a:latin typeface="Oswald"/>
            </a:endParaRPr>
          </a:p>
          <a:p>
            <a:pPr marL="0" indent="0">
              <a:spcBef>
                <a:spcPts val="100"/>
              </a:spcBef>
              <a:buNone/>
            </a:pPr>
            <a:endParaRPr lang="en" sz="1600" dirty="0">
              <a:latin typeface="Arial"/>
            </a:endParaRPr>
          </a:p>
          <a:p>
            <a:pPr marL="609600" lvl="1" indent="-473710">
              <a:spcBef>
                <a:spcPts val="100"/>
              </a:spcBef>
              <a:buNone/>
            </a:pPr>
            <a:r>
              <a:rPr lang="en" sz="1600" dirty="0">
                <a:latin typeface="Arial"/>
              </a:rPr>
              <a:t>Sections Include:</a:t>
            </a:r>
            <a:endParaRPr lang="en-US" sz="1600" dirty="0"/>
          </a:p>
          <a:p>
            <a:pPr marL="1218565" lvl="1" indent="-473710">
              <a:spcBef>
                <a:spcPts val="100"/>
              </a:spcBef>
            </a:pPr>
            <a:r>
              <a:rPr lang="en" sz="1600" dirty="0">
                <a:latin typeface="Arial"/>
              </a:rPr>
              <a:t>How to use this Kit</a:t>
            </a:r>
            <a:endParaRPr lang="en-US" sz="1600" dirty="0"/>
          </a:p>
          <a:p>
            <a:pPr marL="1218565" lvl="1" indent="-473710">
              <a:spcBef>
                <a:spcPts val="100"/>
              </a:spcBef>
            </a:pPr>
            <a:r>
              <a:rPr lang="en" sz="1600" dirty="0">
                <a:latin typeface="Arial"/>
              </a:rPr>
              <a:t>Calendars &amp; Schedules</a:t>
            </a:r>
            <a:endParaRPr lang="en-US" sz="1600" dirty="0"/>
          </a:p>
          <a:p>
            <a:pPr marL="1218565" lvl="1" indent="-473710">
              <a:spcBef>
                <a:spcPts val="100"/>
              </a:spcBef>
            </a:pPr>
            <a:r>
              <a:rPr lang="en" sz="1600" dirty="0">
                <a:latin typeface="Arial"/>
              </a:rPr>
              <a:t>Positive Reinforcement</a:t>
            </a:r>
            <a:endParaRPr lang="en-US" sz="1600" dirty="0"/>
          </a:p>
          <a:p>
            <a:pPr marL="1218565" lvl="1" indent="-473710">
              <a:spcBef>
                <a:spcPts val="100"/>
              </a:spcBef>
            </a:pPr>
            <a:r>
              <a:rPr lang="en" sz="1600" dirty="0">
                <a:latin typeface="Arial"/>
              </a:rPr>
              <a:t>Mindful Breathing</a:t>
            </a:r>
            <a:endParaRPr lang="en-US" sz="1600" dirty="0"/>
          </a:p>
          <a:p>
            <a:pPr marL="1218565" lvl="1" indent="-473710">
              <a:spcBef>
                <a:spcPts val="100"/>
              </a:spcBef>
            </a:pPr>
            <a:r>
              <a:rPr lang="en" sz="1600" dirty="0">
                <a:latin typeface="Arial"/>
              </a:rPr>
              <a:t>Empathy</a:t>
            </a:r>
            <a:endParaRPr lang="en-US" sz="1600" dirty="0"/>
          </a:p>
          <a:p>
            <a:pPr marL="1218565" lvl="1" indent="-473710">
              <a:spcBef>
                <a:spcPts val="100"/>
              </a:spcBef>
            </a:pPr>
            <a:r>
              <a:rPr lang="en" sz="1600" dirty="0">
                <a:latin typeface="Arial"/>
              </a:rPr>
              <a:t>Communication</a:t>
            </a:r>
            <a:endParaRPr lang="en-US" sz="1600" dirty="0"/>
          </a:p>
          <a:p>
            <a:pPr marL="1218565" lvl="1" indent="-473710">
              <a:spcBef>
                <a:spcPts val="100"/>
              </a:spcBef>
            </a:pPr>
            <a:r>
              <a:rPr lang="en" sz="1600" dirty="0">
                <a:latin typeface="Arial"/>
              </a:rPr>
              <a:t>Super Solver (collaborative problem solving)</a:t>
            </a:r>
            <a:endParaRPr lang="en-US" sz="1600" dirty="0">
              <a:latin typeface="Arial"/>
            </a:endParaRPr>
          </a:p>
          <a:p>
            <a:pPr marL="1218565" lvl="1" indent="-473710">
              <a:spcBef>
                <a:spcPts val="100"/>
              </a:spcBef>
            </a:pPr>
            <a:r>
              <a:rPr lang="en" sz="1600" dirty="0">
                <a:latin typeface="Arial"/>
              </a:rPr>
              <a:t>Additional Resources</a:t>
            </a:r>
          </a:p>
        </p:txBody>
      </p:sp>
      <p:sp>
        <p:nvSpPr>
          <p:cNvPr id="249" name="Google Shape;249;p21"/>
          <p:cNvSpPr txBox="1">
            <a:spLocks noGrp="1"/>
          </p:cNvSpPr>
          <p:nvPr>
            <p:ph type="sldNum" idx="12"/>
          </p:nvPr>
        </p:nvSpPr>
        <p:spPr>
          <a:xfrm>
            <a:off x="11409045" y="1"/>
            <a:ext cx="731600" cy="524800"/>
          </a:xfrm>
          <a:prstGeom prst="rect">
            <a:avLst/>
          </a:prstGeom>
        </p:spPr>
        <p:txBody>
          <a:bodyPr spcFirstLastPara="1" wrap="square" lIns="121900" tIns="121900" rIns="121900" bIns="121900" anchor="t" anchorCtr="0">
            <a:noAutofit/>
          </a:bodyPr>
          <a:lstStyle/>
          <a:p>
            <a:fld id="{00000000-1234-1234-1234-123412341234}" type="slidenum">
              <a:rPr lang="en"/>
              <a:pPr/>
              <a:t>3</a:t>
            </a:fld>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64005">
            <a:off x="6866772" y="344735"/>
            <a:ext cx="1805179" cy="23368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68556">
            <a:off x="7620477" y="3762518"/>
            <a:ext cx="1882107" cy="243638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6302" y="2033204"/>
            <a:ext cx="1715184" cy="2286912"/>
          </a:xfrm>
          <a:prstGeom prst="rect">
            <a:avLst/>
          </a:prstGeom>
        </p:spPr>
      </p:pic>
      <p:pic>
        <p:nvPicPr>
          <p:cNvPr id="2" name="Picture 1"/>
          <p:cNvPicPr>
            <a:picLocks noChangeAspect="1"/>
          </p:cNvPicPr>
          <p:nvPr/>
        </p:nvPicPr>
        <p:blipFill>
          <a:blip r:embed="rId6"/>
          <a:stretch>
            <a:fillRect/>
          </a:stretch>
        </p:blipFill>
        <p:spPr>
          <a:xfrm rot="21178654">
            <a:off x="8169542" y="483123"/>
            <a:ext cx="3910373" cy="4883243"/>
          </a:xfrm>
          <a:prstGeom prst="rect">
            <a:avLst/>
          </a:prstGeom>
        </p:spPr>
      </p:pic>
      <p:pic>
        <p:nvPicPr>
          <p:cNvPr id="6" name="Picture 4" descr="Logo&#10;&#10;Description automatically generated">
            <a:extLst>
              <a:ext uri="{FF2B5EF4-FFF2-40B4-BE49-F238E27FC236}">
                <a16:creationId xmlns:a16="http://schemas.microsoft.com/office/drawing/2014/main" id="{482530CF-AB11-44AC-895B-4890AC36BBFE}"/>
              </a:ext>
            </a:extLst>
          </p:cNvPr>
          <p:cNvPicPr>
            <a:picLocks noChangeAspect="1"/>
          </p:cNvPicPr>
          <p:nvPr/>
        </p:nvPicPr>
        <p:blipFill>
          <a:blip r:embed="rId7"/>
          <a:stretch>
            <a:fillRect/>
          </a:stretch>
        </p:blipFill>
        <p:spPr>
          <a:xfrm>
            <a:off x="11134164" y="5450540"/>
            <a:ext cx="883025" cy="887508"/>
          </a:xfrm>
          <a:prstGeom prst="rect">
            <a:avLst/>
          </a:prstGeom>
        </p:spPr>
      </p:pic>
    </p:spTree>
    <p:extLst>
      <p:ext uri="{BB962C8B-B14F-4D97-AF65-F5344CB8AC3E}">
        <p14:creationId xmlns:p14="http://schemas.microsoft.com/office/powerpoint/2010/main" val="3665473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7" name="Picture 7">
            <a:extLst>
              <a:ext uri="{FF2B5EF4-FFF2-40B4-BE49-F238E27FC236}">
                <a16:creationId xmlns:a16="http://schemas.microsoft.com/office/drawing/2014/main" id="{20073FBA-8DB1-4840-BD04-0069B56E363D}"/>
              </a:ext>
            </a:extLst>
          </p:cNvPr>
          <p:cNvPicPr>
            <a:picLocks noChangeAspect="1"/>
          </p:cNvPicPr>
          <p:nvPr/>
        </p:nvPicPr>
        <p:blipFill rotWithShape="1">
          <a:blip r:embed="rId3"/>
          <a:srcRect l="7282" t="15167" r="75559" b="5296"/>
          <a:stretch/>
        </p:blipFill>
        <p:spPr>
          <a:xfrm rot="20340000">
            <a:off x="6382752" y="508335"/>
            <a:ext cx="2055061" cy="2637763"/>
          </a:xfrm>
          <a:prstGeom prst="rect">
            <a:avLst/>
          </a:prstGeom>
        </p:spPr>
      </p:pic>
      <p:sp>
        <p:nvSpPr>
          <p:cNvPr id="246" name="Google Shape;246;p21"/>
          <p:cNvSpPr txBox="1">
            <a:spLocks noGrp="1"/>
          </p:cNvSpPr>
          <p:nvPr>
            <p:ph type="title"/>
          </p:nvPr>
        </p:nvSpPr>
        <p:spPr>
          <a:xfrm>
            <a:off x="736475" y="1256469"/>
            <a:ext cx="5871636" cy="907600"/>
          </a:xfrm>
          <a:prstGeom prst="rect">
            <a:avLst/>
          </a:prstGeom>
        </p:spPr>
        <p:txBody>
          <a:bodyPr spcFirstLastPara="1" wrap="square" lIns="121900" tIns="121900" rIns="121900" bIns="121900" anchor="b" anchorCtr="0">
            <a:noAutofit/>
          </a:bodyPr>
          <a:lstStyle/>
          <a:p>
            <a:endParaRPr lang="en-US" sz="1800" b="0" dirty="0">
              <a:solidFill>
                <a:schemeClr val="bg2">
                  <a:lumMod val="75000"/>
                </a:schemeClr>
              </a:solidFill>
            </a:endParaRPr>
          </a:p>
          <a:p>
            <a:pPr lvl="1"/>
            <a:r>
              <a:rPr lang="en-US" sz="1800" b="0" dirty="0">
                <a:solidFill>
                  <a:schemeClr val="bg2">
                    <a:lumMod val="75000"/>
                  </a:schemeClr>
                </a:solidFill>
                <a:latin typeface="Roboto Condensed"/>
              </a:rPr>
              <a:t>All the materials needed to do all the activities are included</a:t>
            </a:r>
          </a:p>
        </p:txBody>
      </p:sp>
      <p:sp>
        <p:nvSpPr>
          <p:cNvPr id="247" name="Google Shape;247;p21"/>
          <p:cNvSpPr txBox="1">
            <a:spLocks noGrp="1"/>
          </p:cNvSpPr>
          <p:nvPr>
            <p:ph type="body" idx="1"/>
          </p:nvPr>
        </p:nvSpPr>
        <p:spPr>
          <a:xfrm>
            <a:off x="777760" y="2125607"/>
            <a:ext cx="5826335" cy="2599600"/>
          </a:xfrm>
          <a:prstGeom prst="rect">
            <a:avLst/>
          </a:prstGeom>
        </p:spPr>
        <p:txBody>
          <a:bodyPr spcFirstLastPara="1" wrap="square" lIns="121900" tIns="121900" rIns="121900" bIns="121900" anchor="t" anchorCtr="0">
            <a:noAutofit/>
          </a:bodyPr>
          <a:lstStyle/>
          <a:p>
            <a:pPr marL="0" indent="0">
              <a:spcBef>
                <a:spcPts val="100"/>
              </a:spcBef>
              <a:buNone/>
            </a:pPr>
            <a:r>
              <a:rPr lang="en" sz="1600" b="1" dirty="0">
                <a:latin typeface="Arial"/>
              </a:rPr>
              <a:t>Supplemental Materials </a:t>
            </a:r>
            <a:endParaRPr lang="en-US" sz="2800" dirty="0"/>
          </a:p>
          <a:p>
            <a:pPr marL="380365" indent="-380365">
              <a:spcBef>
                <a:spcPts val="100"/>
              </a:spcBef>
              <a:buFont typeface="Wingdings" panose="05000000000000000000" pitchFamily="2" charset="2"/>
              <a:buChar char="Ø"/>
            </a:pPr>
            <a:r>
              <a:rPr lang="en" sz="1600" dirty="0">
                <a:latin typeface="Arial"/>
              </a:rPr>
              <a:t>Family Activity Card Deck</a:t>
            </a:r>
            <a:endParaRPr lang="en" sz="2800" dirty="0"/>
          </a:p>
          <a:p>
            <a:pPr marL="380365" indent="-380365">
              <a:spcBef>
                <a:spcPts val="100"/>
              </a:spcBef>
              <a:buFont typeface="Wingdings" panose="05000000000000000000" pitchFamily="2" charset="2"/>
              <a:buChar char="Ø"/>
            </a:pPr>
            <a:r>
              <a:rPr lang="en" sz="1600" dirty="0">
                <a:latin typeface="Arial"/>
              </a:rPr>
              <a:t>Would You Rather? Card Deck</a:t>
            </a:r>
          </a:p>
          <a:p>
            <a:pPr marL="380365" indent="-380365">
              <a:spcBef>
                <a:spcPts val="100"/>
              </a:spcBef>
              <a:buFont typeface="Wingdings" panose="05000000000000000000" pitchFamily="2" charset="2"/>
              <a:buChar char="Ø"/>
            </a:pPr>
            <a:r>
              <a:rPr lang="en" sz="1600" dirty="0">
                <a:latin typeface="Arial"/>
              </a:rPr>
              <a:t>Feelings &amp; Emotions Card Deck</a:t>
            </a:r>
          </a:p>
          <a:p>
            <a:pPr marL="380365" indent="-380365">
              <a:spcBef>
                <a:spcPts val="100"/>
              </a:spcBef>
              <a:buFont typeface="Wingdings" panose="05000000000000000000" pitchFamily="2" charset="2"/>
              <a:buChar char="Ø"/>
            </a:pPr>
            <a:r>
              <a:rPr lang="en" sz="1600" dirty="0">
                <a:latin typeface="Arial"/>
              </a:rPr>
              <a:t>How Are You Feeling? Chart</a:t>
            </a:r>
          </a:p>
          <a:p>
            <a:pPr marL="380365" indent="-380365">
              <a:spcBef>
                <a:spcPts val="100"/>
              </a:spcBef>
              <a:buFont typeface="Wingdings" panose="05000000000000000000" pitchFamily="2" charset="2"/>
              <a:buChar char="Ø"/>
            </a:pPr>
            <a:r>
              <a:rPr lang="en" sz="1600" dirty="0">
                <a:latin typeface="Arial"/>
              </a:rPr>
              <a:t>Think It or Say It? Chart</a:t>
            </a:r>
          </a:p>
          <a:p>
            <a:pPr marL="380365" indent="-380365">
              <a:spcBef>
                <a:spcPts val="100"/>
              </a:spcBef>
              <a:buFont typeface="Wingdings" panose="05000000000000000000" pitchFamily="2" charset="2"/>
              <a:buChar char="Ø"/>
            </a:pPr>
            <a:r>
              <a:rPr lang="en" sz="1600" dirty="0">
                <a:latin typeface="Arial"/>
              </a:rPr>
              <a:t>How Big or Small Is the Problem? Chart</a:t>
            </a:r>
          </a:p>
          <a:p>
            <a:pPr marL="380365" indent="-380365">
              <a:spcBef>
                <a:spcPts val="100"/>
              </a:spcBef>
              <a:buFont typeface="Wingdings" panose="05000000000000000000" pitchFamily="2" charset="2"/>
              <a:buChar char="Ø"/>
            </a:pPr>
            <a:r>
              <a:rPr lang="en" sz="1600" dirty="0">
                <a:latin typeface="Arial"/>
              </a:rPr>
              <a:t>Family Calendar</a:t>
            </a:r>
          </a:p>
          <a:p>
            <a:pPr marL="380365" indent="-380365">
              <a:spcBef>
                <a:spcPts val="100"/>
              </a:spcBef>
              <a:buFont typeface="Wingdings" panose="05000000000000000000" pitchFamily="2" charset="2"/>
              <a:buChar char="Ø"/>
            </a:pPr>
            <a:r>
              <a:rPr lang="en" sz="1600" dirty="0">
                <a:latin typeface="Arial"/>
              </a:rPr>
              <a:t>Sample Family Wellness Kit Activity Calendar</a:t>
            </a:r>
          </a:p>
          <a:p>
            <a:pPr marL="380365" indent="-380365">
              <a:spcBef>
                <a:spcPts val="100"/>
              </a:spcBef>
              <a:buFont typeface="Wingdings" panose="05000000000000000000" pitchFamily="2" charset="2"/>
              <a:buChar char="Ø"/>
            </a:pPr>
            <a:r>
              <a:rPr lang="en" sz="1600" dirty="0">
                <a:latin typeface="Arial"/>
              </a:rPr>
              <a:t>Additional Support Resources </a:t>
            </a:r>
          </a:p>
          <a:p>
            <a:pPr marL="0" indent="0">
              <a:buNone/>
            </a:pPr>
            <a:endParaRPr lang="en-US" sz="1800" dirty="0">
              <a:solidFill>
                <a:schemeClr val="bg2">
                  <a:lumMod val="75000"/>
                </a:schemeClr>
              </a:solidFill>
            </a:endParaRPr>
          </a:p>
          <a:p>
            <a:pPr marL="0" indent="0">
              <a:buNone/>
            </a:pPr>
            <a:r>
              <a:rPr lang="en-US" sz="1800" b="1" dirty="0">
                <a:solidFill>
                  <a:schemeClr val="bg2">
                    <a:lumMod val="75000"/>
                  </a:schemeClr>
                </a:solidFill>
              </a:rPr>
              <a:t>COMPANION WEBPAGE</a:t>
            </a:r>
          </a:p>
          <a:p>
            <a:pPr marL="0" indent="0">
              <a:buNone/>
            </a:pPr>
            <a:r>
              <a:rPr lang="en-US" sz="1600" dirty="0">
                <a:solidFill>
                  <a:schemeClr val="bg2">
                    <a:lumMod val="75000"/>
                  </a:schemeClr>
                </a:solidFill>
              </a:rPr>
              <a:t>Contains all printed materials included in the kit</a:t>
            </a:r>
            <a:endParaRPr lang="en" sz="1600">
              <a:solidFill>
                <a:schemeClr val="bg2">
                  <a:lumMod val="75000"/>
                </a:schemeClr>
              </a:solidFill>
            </a:endParaRPr>
          </a:p>
          <a:p>
            <a:pPr marL="0" indent="0">
              <a:buNone/>
            </a:pPr>
            <a:r>
              <a:rPr lang="en-US" sz="1600" dirty="0">
                <a:solidFill>
                  <a:schemeClr val="bg2">
                    <a:lumMod val="75000"/>
                  </a:schemeClr>
                </a:solidFill>
              </a:rPr>
              <a:t>Short videos modeling the skills (multiple languages will be available)</a:t>
            </a:r>
            <a:endParaRPr lang="en" sz="1600">
              <a:solidFill>
                <a:schemeClr val="bg2">
                  <a:lumMod val="75000"/>
                </a:schemeClr>
              </a:solidFill>
            </a:endParaRPr>
          </a:p>
          <a:p>
            <a:pPr marL="0" indent="0">
              <a:buNone/>
            </a:pPr>
            <a:endParaRPr lang="en" sz="2800"/>
          </a:p>
          <a:p>
            <a:pPr marL="0" indent="0">
              <a:buNone/>
            </a:pPr>
            <a:endParaRPr sz="2800"/>
          </a:p>
        </p:txBody>
      </p:sp>
      <p:sp>
        <p:nvSpPr>
          <p:cNvPr id="249" name="Google Shape;249;p21"/>
          <p:cNvSpPr txBox="1">
            <a:spLocks noGrp="1"/>
          </p:cNvSpPr>
          <p:nvPr>
            <p:ph type="sldNum" idx="12"/>
          </p:nvPr>
        </p:nvSpPr>
        <p:spPr>
          <a:xfrm>
            <a:off x="11409045" y="1"/>
            <a:ext cx="731600" cy="524800"/>
          </a:xfrm>
          <a:prstGeom prst="rect">
            <a:avLst/>
          </a:prstGeom>
        </p:spPr>
        <p:txBody>
          <a:bodyPr spcFirstLastPara="1" wrap="square" lIns="121900" tIns="121900" rIns="121900" bIns="121900" anchor="t" anchorCtr="0">
            <a:noAutofit/>
          </a:bodyPr>
          <a:lstStyle/>
          <a:p>
            <a:fld id="{00000000-1234-1234-1234-123412341234}" type="slidenum">
              <a:rPr lang="en"/>
              <a:pPr/>
              <a:t>4</a:t>
            </a:fld>
            <a:endParaRPr/>
          </a:p>
        </p:txBody>
      </p:sp>
      <p:pic>
        <p:nvPicPr>
          <p:cNvPr id="6" name="Picture 5"/>
          <p:cNvPicPr>
            <a:picLocks noChangeAspect="1"/>
          </p:cNvPicPr>
          <p:nvPr/>
        </p:nvPicPr>
        <p:blipFill rotWithShape="1">
          <a:blip r:embed="rId4"/>
          <a:srcRect l="14587" t="15941" r="51248" b="5800"/>
          <a:stretch/>
        </p:blipFill>
        <p:spPr>
          <a:xfrm>
            <a:off x="9464559" y="517992"/>
            <a:ext cx="2370477" cy="3054269"/>
          </a:xfrm>
          <a:prstGeom prst="rect">
            <a:avLst/>
          </a:prstGeom>
        </p:spPr>
      </p:pic>
      <p:pic>
        <p:nvPicPr>
          <p:cNvPr id="5" name="Picture 4"/>
          <p:cNvPicPr>
            <a:picLocks noChangeAspect="1"/>
          </p:cNvPicPr>
          <p:nvPr/>
        </p:nvPicPr>
        <p:blipFill rotWithShape="1">
          <a:blip r:embed="rId5"/>
          <a:srcRect l="23925" t="16737" r="60473" b="45653"/>
          <a:stretch/>
        </p:blipFill>
        <p:spPr>
          <a:xfrm rot="1030175">
            <a:off x="7371313" y="675138"/>
            <a:ext cx="2017988" cy="2737105"/>
          </a:xfrm>
          <a:prstGeom prst="rect">
            <a:avLst/>
          </a:prstGeom>
        </p:spPr>
      </p:pic>
      <p:pic>
        <p:nvPicPr>
          <p:cNvPr id="4" name="Picture 3"/>
          <p:cNvPicPr>
            <a:picLocks noChangeAspect="1"/>
          </p:cNvPicPr>
          <p:nvPr/>
        </p:nvPicPr>
        <p:blipFill rotWithShape="1">
          <a:blip r:embed="rId6"/>
          <a:srcRect l="23743" t="55667" r="60575" b="6664"/>
          <a:stretch/>
        </p:blipFill>
        <p:spPr>
          <a:xfrm rot="1081449">
            <a:off x="9348399" y="3197025"/>
            <a:ext cx="1975471" cy="2669148"/>
          </a:xfrm>
          <a:prstGeom prst="rect">
            <a:avLst/>
          </a:prstGeom>
        </p:spPr>
      </p:pic>
      <p:pic>
        <p:nvPicPr>
          <p:cNvPr id="8" name="Picture 8" descr="A picture containing text, screenshot, different&#10;&#10;Description automatically generated">
            <a:extLst>
              <a:ext uri="{FF2B5EF4-FFF2-40B4-BE49-F238E27FC236}">
                <a16:creationId xmlns:a16="http://schemas.microsoft.com/office/drawing/2014/main" id="{36C5D5F0-E7D0-42F3-B100-B442E96383EF}"/>
              </a:ext>
            </a:extLst>
          </p:cNvPr>
          <p:cNvPicPr>
            <a:picLocks noChangeAspect="1"/>
          </p:cNvPicPr>
          <p:nvPr/>
        </p:nvPicPr>
        <p:blipFill rotWithShape="1">
          <a:blip r:embed="rId7"/>
          <a:srcRect l="7189" t="16121" r="75648" b="5104"/>
          <a:stretch/>
        </p:blipFill>
        <p:spPr>
          <a:xfrm rot="180000">
            <a:off x="6793829" y="3410755"/>
            <a:ext cx="1984883" cy="2548741"/>
          </a:xfrm>
          <a:prstGeom prst="rect">
            <a:avLst/>
          </a:prstGeom>
        </p:spPr>
      </p:pic>
      <p:pic>
        <p:nvPicPr>
          <p:cNvPr id="2" name="Picture 1"/>
          <p:cNvPicPr>
            <a:picLocks noChangeAspect="1"/>
          </p:cNvPicPr>
          <p:nvPr/>
        </p:nvPicPr>
        <p:blipFill rotWithShape="1">
          <a:blip r:embed="rId8"/>
          <a:srcRect l="12650" t="31870" r="46426" b="20047"/>
          <a:stretch/>
        </p:blipFill>
        <p:spPr>
          <a:xfrm rot="20996628">
            <a:off x="7990410" y="2427995"/>
            <a:ext cx="1793317" cy="1182571"/>
          </a:xfrm>
          <a:prstGeom prst="rect">
            <a:avLst/>
          </a:prstGeom>
        </p:spPr>
      </p:pic>
      <p:pic>
        <p:nvPicPr>
          <p:cNvPr id="3" name="Picture 6">
            <a:extLst>
              <a:ext uri="{FF2B5EF4-FFF2-40B4-BE49-F238E27FC236}">
                <a16:creationId xmlns:a16="http://schemas.microsoft.com/office/drawing/2014/main" id="{BE6C7516-25C4-4464-A6B8-EFC8852FD5F3}"/>
              </a:ext>
            </a:extLst>
          </p:cNvPr>
          <p:cNvPicPr>
            <a:picLocks noChangeAspect="1"/>
          </p:cNvPicPr>
          <p:nvPr/>
        </p:nvPicPr>
        <p:blipFill>
          <a:blip r:embed="rId9"/>
          <a:stretch>
            <a:fillRect/>
          </a:stretch>
        </p:blipFill>
        <p:spPr>
          <a:xfrm>
            <a:off x="7666121" y="3220451"/>
            <a:ext cx="2564732" cy="1941096"/>
          </a:xfrm>
          <a:prstGeom prst="rect">
            <a:avLst/>
          </a:prstGeom>
        </p:spPr>
      </p:pic>
      <p:pic>
        <p:nvPicPr>
          <p:cNvPr id="9" name="Picture 4" descr="Logo&#10;&#10;Description automatically generated">
            <a:extLst>
              <a:ext uri="{FF2B5EF4-FFF2-40B4-BE49-F238E27FC236}">
                <a16:creationId xmlns:a16="http://schemas.microsoft.com/office/drawing/2014/main" id="{57739E25-1D75-4423-A0E7-79104EEB1806}"/>
              </a:ext>
            </a:extLst>
          </p:cNvPr>
          <p:cNvPicPr>
            <a:picLocks noChangeAspect="1"/>
          </p:cNvPicPr>
          <p:nvPr/>
        </p:nvPicPr>
        <p:blipFill>
          <a:blip r:embed="rId10"/>
          <a:stretch>
            <a:fillRect/>
          </a:stretch>
        </p:blipFill>
        <p:spPr>
          <a:xfrm>
            <a:off x="11134164" y="5450540"/>
            <a:ext cx="883025" cy="887508"/>
          </a:xfrm>
          <a:prstGeom prst="rect">
            <a:avLst/>
          </a:prstGeom>
        </p:spPr>
      </p:pic>
    </p:spTree>
    <p:extLst>
      <p:ext uri="{BB962C8B-B14F-4D97-AF65-F5344CB8AC3E}">
        <p14:creationId xmlns:p14="http://schemas.microsoft.com/office/powerpoint/2010/main" val="3770174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316"/>
        <p:cNvGrpSpPr/>
        <p:nvPr/>
      </p:nvGrpSpPr>
      <p:grpSpPr>
        <a:xfrm>
          <a:off x="0" y="0"/>
          <a:ext cx="0" cy="0"/>
          <a:chOff x="0" y="0"/>
          <a:chExt cx="0" cy="0"/>
        </a:xfrm>
      </p:grpSpPr>
      <p:sp>
        <p:nvSpPr>
          <p:cNvPr id="317" name="Google Shape;317;p29"/>
          <p:cNvSpPr txBox="1">
            <a:spLocks noGrp="1"/>
          </p:cNvSpPr>
          <p:nvPr>
            <p:ph type="title" idx="4294967295"/>
          </p:nvPr>
        </p:nvSpPr>
        <p:spPr>
          <a:xfrm>
            <a:off x="1074444" y="396454"/>
            <a:ext cx="8428000" cy="907600"/>
          </a:xfrm>
          <a:prstGeom prst="rect">
            <a:avLst/>
          </a:prstGeom>
        </p:spPr>
        <p:txBody>
          <a:bodyPr spcFirstLastPara="1" wrap="square" lIns="121900" tIns="121900" rIns="121900" bIns="121900" anchor="b" anchorCtr="0">
            <a:noAutofit/>
          </a:bodyPr>
          <a:lstStyle/>
          <a:p>
            <a:r>
              <a:rPr lang="en" sz="3600" dirty="0"/>
              <a:t>HOW DO I GET ONE?</a:t>
            </a:r>
            <a:endParaRPr lang="en-US" sz="3200" dirty="0"/>
          </a:p>
        </p:txBody>
      </p:sp>
      <p:sp>
        <p:nvSpPr>
          <p:cNvPr id="318" name="Google Shape;318;p29"/>
          <p:cNvSpPr txBox="1">
            <a:spLocks noGrp="1"/>
          </p:cNvSpPr>
          <p:nvPr>
            <p:ph type="body" idx="4294967295"/>
          </p:nvPr>
        </p:nvSpPr>
        <p:spPr>
          <a:xfrm>
            <a:off x="1094496" y="1578893"/>
            <a:ext cx="5142140" cy="3696073"/>
          </a:xfrm>
          <a:prstGeom prst="rect">
            <a:avLst/>
          </a:prstGeom>
        </p:spPr>
        <p:txBody>
          <a:bodyPr spcFirstLastPara="1" wrap="square" lIns="121900" tIns="121900" rIns="121900" bIns="121900" anchor="t" anchorCtr="0">
            <a:noAutofit/>
          </a:bodyPr>
          <a:lstStyle/>
          <a:p>
            <a:pPr marL="0" indent="0">
              <a:spcBef>
                <a:spcPts val="800"/>
              </a:spcBef>
              <a:buNone/>
            </a:pPr>
            <a:r>
              <a:rPr lang="en-US" b="1" dirty="0">
                <a:solidFill>
                  <a:srgbClr val="FFFFFF"/>
                </a:solidFill>
                <a:latin typeface="Arial"/>
              </a:rPr>
              <a:t>Registration is available via Google Forms:</a:t>
            </a:r>
          </a:p>
          <a:p>
            <a:pPr marL="0" indent="0">
              <a:spcBef>
                <a:spcPts val="800"/>
              </a:spcBef>
              <a:buNone/>
            </a:pPr>
            <a:r>
              <a:rPr lang="en-US" b="1" dirty="0">
                <a:latin typeface="Arial"/>
                <a:hlinkClick r:id="rId3"/>
              </a:rPr>
              <a:t>https://qrgo.page.link/iM3Wy</a:t>
            </a:r>
            <a:endParaRPr lang="en-US" b="1" dirty="0">
              <a:latin typeface="Arial"/>
            </a:endParaRPr>
          </a:p>
          <a:p>
            <a:pPr marL="0" indent="0">
              <a:buNone/>
            </a:pPr>
            <a:r>
              <a:rPr lang="en-US" sz="1600" dirty="0">
                <a:solidFill>
                  <a:schemeClr val="bg2">
                    <a:lumMod val="75000"/>
                  </a:schemeClr>
                </a:solidFill>
              </a:rPr>
              <a:t>If you would like a paper registration form, please see your school site Mental Health Clinician</a:t>
            </a:r>
          </a:p>
          <a:p>
            <a:pPr marL="0" indent="0">
              <a:buNone/>
            </a:pPr>
            <a:endParaRPr lang="en-US" b="1" dirty="0">
              <a:solidFill>
                <a:srgbClr val="FFFFFF"/>
              </a:solidFill>
              <a:latin typeface="Arial"/>
            </a:endParaRPr>
          </a:p>
          <a:p>
            <a:pPr marL="0" indent="0">
              <a:spcBef>
                <a:spcPts val="800"/>
              </a:spcBef>
              <a:buNone/>
            </a:pPr>
            <a:r>
              <a:rPr lang="en-US" b="1" dirty="0">
                <a:solidFill>
                  <a:srgbClr val="FFFFFF"/>
                </a:solidFill>
                <a:latin typeface="Arial"/>
              </a:rPr>
              <a:t>Check out our Family Wellness Kit companion webpage!</a:t>
            </a:r>
            <a:endParaRPr lang="en-US" dirty="0">
              <a:latin typeface="Arial"/>
            </a:endParaRPr>
          </a:p>
          <a:p>
            <a:pPr marL="0" indent="0">
              <a:spcBef>
                <a:spcPts val="800"/>
              </a:spcBef>
              <a:buNone/>
            </a:pPr>
            <a:r>
              <a:rPr lang="en-US" b="1" dirty="0">
                <a:solidFill>
                  <a:srgbClr val="FFFFFF"/>
                </a:solidFill>
                <a:latin typeface="Arial"/>
                <a:hlinkClick r:id="rId4"/>
              </a:rPr>
              <a:t>www.stocktonusd.net/familywellness</a:t>
            </a:r>
            <a:endParaRPr lang="en-US" b="1" dirty="0">
              <a:solidFill>
                <a:srgbClr val="FFFFFF"/>
              </a:solidFill>
              <a:latin typeface="Arial"/>
            </a:endParaRPr>
          </a:p>
          <a:p>
            <a:pPr marL="0" indent="0">
              <a:spcBef>
                <a:spcPts val="800"/>
              </a:spcBef>
              <a:buNone/>
            </a:pPr>
            <a:r>
              <a:rPr lang="en-US" dirty="0">
                <a:solidFill>
                  <a:schemeClr val="bg2">
                    <a:lumMod val="75000"/>
                  </a:schemeClr>
                </a:solidFill>
              </a:rPr>
              <a:t>The companion webpage contains all printed materials included in the kit, as well as view short videos modeling the skills (multiple languages will be available)</a:t>
            </a:r>
          </a:p>
          <a:p>
            <a:pPr marL="0" indent="0">
              <a:spcBef>
                <a:spcPts val="800"/>
              </a:spcBef>
              <a:buNone/>
            </a:pPr>
            <a:endParaRPr lang="en-US" b="1">
              <a:solidFill>
                <a:srgbClr val="FFFFFF"/>
              </a:solidFill>
            </a:endParaRPr>
          </a:p>
          <a:p>
            <a:pPr marL="0" indent="0">
              <a:spcBef>
                <a:spcPts val="800"/>
              </a:spcBef>
              <a:buNone/>
            </a:pPr>
            <a:endParaRPr lang="en-US" sz="1600">
              <a:solidFill>
                <a:srgbClr val="FFFFFF"/>
              </a:solidFill>
            </a:endParaRPr>
          </a:p>
        </p:txBody>
      </p:sp>
      <p:sp>
        <p:nvSpPr>
          <p:cNvPr id="324" name="Google Shape;324;p29"/>
          <p:cNvSpPr txBox="1">
            <a:spLocks noGrp="1"/>
          </p:cNvSpPr>
          <p:nvPr>
            <p:ph type="sldNum" idx="12"/>
          </p:nvPr>
        </p:nvSpPr>
        <p:spPr>
          <a:xfrm>
            <a:off x="11409045" y="1"/>
            <a:ext cx="731600" cy="524800"/>
          </a:xfrm>
          <a:prstGeom prst="rect">
            <a:avLst/>
          </a:prstGeom>
        </p:spPr>
        <p:txBody>
          <a:bodyPr spcFirstLastPara="1" wrap="square" lIns="121900" tIns="121900" rIns="121900" bIns="121900" anchor="t" anchorCtr="0">
            <a:noAutofit/>
          </a:bodyPr>
          <a:lstStyle/>
          <a:p>
            <a:fld id="{00000000-1234-1234-1234-123412341234}" type="slidenum">
              <a:rPr lang="en"/>
              <a:pPr/>
              <a:t>5</a:t>
            </a:fld>
            <a:endParaRPr/>
          </a:p>
        </p:txBody>
      </p:sp>
      <p:pic>
        <p:nvPicPr>
          <p:cNvPr id="2" name="Picture 2" descr="Qr code&#10;&#10;Description automatically generated">
            <a:extLst>
              <a:ext uri="{FF2B5EF4-FFF2-40B4-BE49-F238E27FC236}">
                <a16:creationId xmlns:a16="http://schemas.microsoft.com/office/drawing/2014/main" id="{3836EA3B-2976-4C02-AE2E-17B601A3BC05}"/>
              </a:ext>
            </a:extLst>
          </p:cNvPr>
          <p:cNvPicPr>
            <a:picLocks noChangeAspect="1"/>
          </p:cNvPicPr>
          <p:nvPr/>
        </p:nvPicPr>
        <p:blipFill>
          <a:blip r:embed="rId5"/>
          <a:stretch>
            <a:fillRect/>
          </a:stretch>
        </p:blipFill>
        <p:spPr>
          <a:xfrm>
            <a:off x="6374180" y="1517905"/>
            <a:ext cx="1542677" cy="1542677"/>
          </a:xfrm>
          <a:prstGeom prst="rect">
            <a:avLst/>
          </a:prstGeom>
        </p:spPr>
      </p:pic>
      <p:pic>
        <p:nvPicPr>
          <p:cNvPr id="3" name="Picture 3" descr="Qr code&#10;&#10;Description automatically generated">
            <a:extLst>
              <a:ext uri="{FF2B5EF4-FFF2-40B4-BE49-F238E27FC236}">
                <a16:creationId xmlns:a16="http://schemas.microsoft.com/office/drawing/2014/main" id="{0AA4F0E2-830A-4494-ACDC-72C4F42CD7ED}"/>
              </a:ext>
            </a:extLst>
          </p:cNvPr>
          <p:cNvPicPr>
            <a:picLocks noChangeAspect="1"/>
          </p:cNvPicPr>
          <p:nvPr/>
        </p:nvPicPr>
        <p:blipFill>
          <a:blip r:embed="rId6"/>
          <a:stretch>
            <a:fillRect/>
          </a:stretch>
        </p:blipFill>
        <p:spPr>
          <a:xfrm>
            <a:off x="6374180" y="4005022"/>
            <a:ext cx="1542677" cy="1520265"/>
          </a:xfrm>
          <a:prstGeom prst="rect">
            <a:avLst/>
          </a:prstGeom>
        </p:spPr>
      </p:pic>
      <p:pic>
        <p:nvPicPr>
          <p:cNvPr id="4" name="Picture 4" descr="Logo&#10;&#10;Description automatically generated">
            <a:extLst>
              <a:ext uri="{FF2B5EF4-FFF2-40B4-BE49-F238E27FC236}">
                <a16:creationId xmlns:a16="http://schemas.microsoft.com/office/drawing/2014/main" id="{510B9267-44A5-4C69-8E8B-77ED991BD1A3}"/>
              </a:ext>
            </a:extLst>
          </p:cNvPr>
          <p:cNvPicPr>
            <a:picLocks noChangeAspect="1"/>
          </p:cNvPicPr>
          <p:nvPr/>
        </p:nvPicPr>
        <p:blipFill>
          <a:blip r:embed="rId7"/>
          <a:stretch>
            <a:fillRect/>
          </a:stretch>
        </p:blipFill>
        <p:spPr>
          <a:xfrm>
            <a:off x="8505498" y="727556"/>
            <a:ext cx="3266340" cy="3218332"/>
          </a:xfrm>
          <a:prstGeom prst="rect">
            <a:avLst/>
          </a:prstGeom>
        </p:spPr>
      </p:pic>
    </p:spTree>
    <p:extLst>
      <p:ext uri="{BB962C8B-B14F-4D97-AF65-F5344CB8AC3E}">
        <p14:creationId xmlns:p14="http://schemas.microsoft.com/office/powerpoint/2010/main" val="136438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796BF"/>
        </a:solidFill>
        <a:effectLst/>
      </p:bgPr>
    </p:bg>
    <p:spTree>
      <p:nvGrpSpPr>
        <p:cNvPr id="1" name="Shape 343"/>
        <p:cNvGrpSpPr/>
        <p:nvPr/>
      </p:nvGrpSpPr>
      <p:grpSpPr>
        <a:xfrm>
          <a:off x="0" y="0"/>
          <a:ext cx="0" cy="0"/>
          <a:chOff x="0" y="0"/>
          <a:chExt cx="0" cy="0"/>
        </a:xfrm>
      </p:grpSpPr>
      <p:sp>
        <p:nvSpPr>
          <p:cNvPr id="347" name="Google Shape;347;p32"/>
          <p:cNvSpPr txBox="1">
            <a:spLocks noGrp="1"/>
          </p:cNvSpPr>
          <p:nvPr>
            <p:ph type="sldNum" idx="12"/>
          </p:nvPr>
        </p:nvSpPr>
        <p:spPr>
          <a:xfrm>
            <a:off x="11409045" y="1"/>
            <a:ext cx="731600" cy="524800"/>
          </a:xfrm>
          <a:prstGeom prst="rect">
            <a:avLst/>
          </a:prstGeom>
        </p:spPr>
        <p:txBody>
          <a:bodyPr spcFirstLastPara="1" wrap="square" lIns="121900" tIns="121900" rIns="121900" bIns="121900" anchor="t" anchorCtr="0">
            <a:noAutofit/>
          </a:bodyPr>
          <a:lstStyle/>
          <a:p>
            <a:fld id="{00000000-1234-1234-1234-123412341234}" type="slidenum">
              <a:rPr lang="en"/>
              <a:pPr/>
              <a:t>6</a:t>
            </a:fld>
            <a:endParaRPr/>
          </a:p>
        </p:txBody>
      </p:sp>
      <p:sp>
        <p:nvSpPr>
          <p:cNvPr id="3" name="Rectangle 2"/>
          <p:cNvSpPr/>
          <p:nvPr/>
        </p:nvSpPr>
        <p:spPr>
          <a:xfrm>
            <a:off x="5149263" y="262401"/>
            <a:ext cx="6096000" cy="584775"/>
          </a:xfrm>
          <a:prstGeom prst="rect">
            <a:avLst/>
          </a:prstGeom>
        </p:spPr>
        <p:txBody>
          <a:bodyPr lIns="91440" tIns="45720" rIns="91440" bIns="45720" anchor="t">
            <a:spAutoFit/>
          </a:bodyPr>
          <a:lstStyle/>
          <a:p>
            <a:endParaRPr lang="en-US" sz="1600" b="1">
              <a:latin typeface="Century Gothic" panose="020B0502020202020204" pitchFamily="34" charset="0"/>
            </a:endParaRPr>
          </a:p>
          <a:p>
            <a:endParaRPr lang="en-US" sz="1600" b="1" dirty="0">
              <a:solidFill>
                <a:schemeClr val="bg1"/>
              </a:solidFill>
              <a:latin typeface="Century Gothic" panose="020B0502020202020204" pitchFamily="34" charset="0"/>
            </a:endParaRPr>
          </a:p>
        </p:txBody>
      </p:sp>
      <p:sp>
        <p:nvSpPr>
          <p:cNvPr id="6" name="Google Shape;247;p21">
            <a:extLst>
              <a:ext uri="{FF2B5EF4-FFF2-40B4-BE49-F238E27FC236}">
                <a16:creationId xmlns:a16="http://schemas.microsoft.com/office/drawing/2014/main" id="{8C690943-8217-4BBC-B22C-3A05D38EEFD3}"/>
              </a:ext>
            </a:extLst>
          </p:cNvPr>
          <p:cNvSpPr txBox="1">
            <a:spLocks noGrp="1"/>
          </p:cNvSpPr>
          <p:nvPr/>
        </p:nvSpPr>
        <p:spPr>
          <a:xfrm>
            <a:off x="699584" y="737338"/>
            <a:ext cx="10055811" cy="255949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800"/>
              </a:spcBef>
              <a:spcAft>
                <a:spcPts val="0"/>
              </a:spcAft>
              <a:buClr>
                <a:srgbClr val="4BB5D9"/>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1pPr>
            <a:lvl2pPr marL="1219170" marR="0" lvl="1" indent="-474121" algn="l" rtl="0">
              <a:lnSpc>
                <a:spcPct val="100000"/>
              </a:lnSpc>
              <a:spcBef>
                <a:spcPts val="0"/>
              </a:spcBef>
              <a:spcAft>
                <a:spcPts val="0"/>
              </a:spcAft>
              <a:buClr>
                <a:srgbClr val="4BB5D9"/>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L="1828754" marR="0" lvl="2"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L="2438339" marR="0" lvl="3"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L="3047924" marR="0" lvl="4"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L="3657509" marR="0" lvl="5"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L="4267093" marR="0" lvl="6"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L="4876678" marR="0" lvl="7"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L="5486263" marR="0" lvl="8"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marL="0" indent="0">
              <a:spcBef>
                <a:spcPts val="0"/>
              </a:spcBef>
              <a:buNone/>
            </a:pPr>
            <a:endParaRPr lang="en-US" sz="2800" b="1" dirty="0">
              <a:solidFill>
                <a:srgbClr val="FFC000"/>
              </a:solidFill>
            </a:endParaRPr>
          </a:p>
          <a:p>
            <a:pPr marL="0" indent="0">
              <a:spcBef>
                <a:spcPts val="0"/>
              </a:spcBef>
              <a:buNone/>
            </a:pPr>
            <a:r>
              <a:rPr lang="en-US" sz="2800" b="1" dirty="0">
                <a:solidFill>
                  <a:srgbClr val="FFC000"/>
                </a:solidFill>
              </a:rPr>
              <a:t>Check Out the Mental Health &amp; Behavior Support Services Webpage!</a:t>
            </a:r>
            <a:endParaRPr lang="en-US" dirty="0"/>
          </a:p>
          <a:p>
            <a:pPr marL="0" indent="0">
              <a:spcBef>
                <a:spcPts val="0"/>
              </a:spcBef>
              <a:buNone/>
            </a:pPr>
            <a:endParaRPr lang="en-US" sz="2800" b="1" dirty="0">
              <a:solidFill>
                <a:srgbClr val="FFC000"/>
              </a:solidFill>
            </a:endParaRPr>
          </a:p>
          <a:p>
            <a:pPr marL="135255" indent="0">
              <a:spcBef>
                <a:spcPts val="100"/>
              </a:spcBef>
              <a:buNone/>
            </a:pPr>
            <a:r>
              <a:rPr lang="en-US" sz="1800" dirty="0">
                <a:solidFill>
                  <a:schemeClr val="bg1">
                    <a:lumMod val="95000"/>
                  </a:schemeClr>
                </a:solidFill>
              </a:rPr>
              <a:t>The Mental Health &amp; Behavior Support Services department periodically updates their webpage with useful information and resources related to supporting social emotional and behavioral needs of children and families. Please visit the Resources tab on the Mental Health &amp; Behavior Support Services Department webpage at:</a:t>
            </a:r>
            <a:r>
              <a:rPr lang="en-US" sz="1800" dirty="0">
                <a:solidFill>
                  <a:schemeClr val="accent3">
                    <a:lumMod val="75000"/>
                  </a:schemeClr>
                </a:solidFill>
              </a:rPr>
              <a:t> </a:t>
            </a:r>
            <a:r>
              <a:rPr lang="en-US" sz="1800" dirty="0">
                <a:solidFill>
                  <a:schemeClr val="accent5">
                    <a:lumMod val="75000"/>
                  </a:schemeClr>
                </a:solidFill>
                <a:hlinkClick r:id="rId3">
                  <a:extLst>
                    <a:ext uri="{A12FA001-AC4F-418D-AE19-62706E023703}">
                      <ahyp:hlinkClr xmlns="" xmlns:ahyp="http://schemas.microsoft.com/office/drawing/2018/hyperlinkcolor" val="tx"/>
                    </a:ext>
                  </a:extLst>
                </a:hlinkClick>
              </a:rPr>
              <a:t>www.stocktonusd.net/mhbss</a:t>
            </a:r>
            <a:r>
              <a:rPr lang="en-US" sz="1800" dirty="0">
                <a:solidFill>
                  <a:schemeClr val="bg1">
                    <a:lumMod val="95000"/>
                  </a:schemeClr>
                </a:solidFill>
              </a:rPr>
              <a:t> for the following resources</a:t>
            </a:r>
          </a:p>
          <a:p>
            <a:pPr marL="608965" indent="-473710">
              <a:spcBef>
                <a:spcPts val="100"/>
              </a:spcBef>
            </a:pPr>
            <a:r>
              <a:rPr lang="en-US" sz="1800" dirty="0">
                <a:solidFill>
                  <a:schemeClr val="bg1">
                    <a:lumMod val="95000"/>
                  </a:schemeClr>
                </a:solidFill>
              </a:rPr>
              <a:t>Resources for parents in supporting their students regarding COVID 19</a:t>
            </a:r>
          </a:p>
          <a:p>
            <a:pPr marL="608965" indent="-473710">
              <a:spcBef>
                <a:spcPts val="100"/>
              </a:spcBef>
            </a:pPr>
            <a:r>
              <a:rPr lang="en-US" sz="1800" dirty="0">
                <a:solidFill>
                  <a:schemeClr val="bg1">
                    <a:lumMod val="95000"/>
                  </a:schemeClr>
                </a:solidFill>
              </a:rPr>
              <a:t>Mental Health Resources for families supporting students</a:t>
            </a:r>
          </a:p>
          <a:p>
            <a:pPr marL="608965" indent="-473710">
              <a:spcBef>
                <a:spcPts val="100"/>
              </a:spcBef>
            </a:pPr>
            <a:r>
              <a:rPr lang="en-US" sz="1800" dirty="0">
                <a:solidFill>
                  <a:schemeClr val="bg1">
                    <a:lumMod val="95000"/>
                  </a:schemeClr>
                </a:solidFill>
              </a:rPr>
              <a:t>PBIS Resources for families</a:t>
            </a:r>
          </a:p>
          <a:p>
            <a:pPr marL="608965" indent="-473710">
              <a:spcBef>
                <a:spcPts val="100"/>
              </a:spcBef>
            </a:pPr>
            <a:r>
              <a:rPr lang="en-US" sz="1800" dirty="0">
                <a:solidFill>
                  <a:schemeClr val="bg1">
                    <a:lumMod val="95000"/>
                  </a:schemeClr>
                </a:solidFill>
              </a:rPr>
              <a:t>Behavior Resources for families</a:t>
            </a:r>
          </a:p>
          <a:p>
            <a:pPr marL="608965" indent="-473710">
              <a:spcBef>
                <a:spcPts val="100"/>
              </a:spcBef>
            </a:pPr>
            <a:r>
              <a:rPr lang="en-US" sz="1800" dirty="0">
                <a:solidFill>
                  <a:schemeClr val="bg1">
                    <a:lumMod val="95000"/>
                  </a:schemeClr>
                </a:solidFill>
              </a:rPr>
              <a:t>Emergency contact information</a:t>
            </a:r>
          </a:p>
          <a:p>
            <a:pPr marL="608965" indent="-473710">
              <a:spcBef>
                <a:spcPts val="100"/>
              </a:spcBef>
            </a:pPr>
            <a:r>
              <a:rPr lang="en-US" sz="1800" dirty="0">
                <a:solidFill>
                  <a:schemeClr val="bg1">
                    <a:lumMod val="95000"/>
                  </a:schemeClr>
                </a:solidFill>
              </a:rPr>
              <a:t>LGBTQ+ Resources</a:t>
            </a:r>
          </a:p>
          <a:p>
            <a:pPr marL="608965" indent="-473710">
              <a:spcBef>
                <a:spcPts val="100"/>
              </a:spcBef>
            </a:pPr>
            <a:r>
              <a:rPr lang="en-US" sz="1800" dirty="0">
                <a:solidFill>
                  <a:schemeClr val="bg1">
                    <a:lumMod val="95000"/>
                  </a:schemeClr>
                </a:solidFill>
              </a:rPr>
              <a:t>Trauma –Informed Supports</a:t>
            </a:r>
          </a:p>
          <a:p>
            <a:pPr marL="608965" indent="-473710">
              <a:spcBef>
                <a:spcPts val="100"/>
              </a:spcBef>
            </a:pPr>
            <a:r>
              <a:rPr lang="en-US" sz="1800" dirty="0">
                <a:solidFill>
                  <a:schemeClr val="bg1">
                    <a:lumMod val="95000"/>
                  </a:schemeClr>
                </a:solidFill>
              </a:rPr>
              <a:t>Mindfulness Supports</a:t>
            </a:r>
          </a:p>
          <a:p>
            <a:pPr marL="608965" indent="-473710">
              <a:spcBef>
                <a:spcPts val="100"/>
              </a:spcBef>
            </a:pPr>
            <a:r>
              <a:rPr lang="en-US" sz="1800" dirty="0">
                <a:solidFill>
                  <a:schemeClr val="bg1">
                    <a:lumMod val="95000"/>
                  </a:schemeClr>
                </a:solidFill>
              </a:rPr>
              <a:t>Instant Coffee Talk (Videos trainings available 24/7)</a:t>
            </a:r>
          </a:p>
          <a:p>
            <a:pPr marL="608965" indent="-473710">
              <a:spcBef>
                <a:spcPts val="100"/>
              </a:spcBef>
            </a:pPr>
            <a:r>
              <a:rPr lang="en-US" sz="1800" dirty="0">
                <a:solidFill>
                  <a:schemeClr val="bg1">
                    <a:lumMod val="95000"/>
                  </a:schemeClr>
                </a:solidFill>
              </a:rPr>
              <a:t>MH&amp;BSS Training Calendar</a:t>
            </a:r>
          </a:p>
        </p:txBody>
      </p:sp>
      <p:sp>
        <p:nvSpPr>
          <p:cNvPr id="7" name="Rectangle 6">
            <a:extLst>
              <a:ext uri="{FF2B5EF4-FFF2-40B4-BE49-F238E27FC236}">
                <a16:creationId xmlns:a16="http://schemas.microsoft.com/office/drawing/2014/main" id="{1AA42B4A-8AF9-467E-BD13-F06A3225822D}"/>
              </a:ext>
            </a:extLst>
          </p:cNvPr>
          <p:cNvSpPr/>
          <p:nvPr/>
        </p:nvSpPr>
        <p:spPr>
          <a:xfrm rot="-1560000">
            <a:off x="10393161" y="4400498"/>
            <a:ext cx="1142998" cy="276726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F8FBCD7-360C-4B57-843A-4D574568FC95}"/>
              </a:ext>
            </a:extLst>
          </p:cNvPr>
          <p:cNvSpPr/>
          <p:nvPr/>
        </p:nvSpPr>
        <p:spPr>
          <a:xfrm rot="-1560000">
            <a:off x="10101625" y="5677139"/>
            <a:ext cx="761998" cy="276726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a:extLst>
              <a:ext uri="{FF2B5EF4-FFF2-40B4-BE49-F238E27FC236}">
                <a16:creationId xmlns:a16="http://schemas.microsoft.com/office/drawing/2014/main" id="{B3175082-EE2C-4AD8-B128-13D9F6CFAAAD}"/>
              </a:ext>
            </a:extLst>
          </p:cNvPr>
          <p:cNvPicPr>
            <a:picLocks noChangeAspect="1"/>
          </p:cNvPicPr>
          <p:nvPr/>
        </p:nvPicPr>
        <p:blipFill>
          <a:blip r:embed="rId4"/>
          <a:stretch>
            <a:fillRect/>
          </a:stretch>
        </p:blipFill>
        <p:spPr>
          <a:xfrm>
            <a:off x="6494759" y="5391267"/>
            <a:ext cx="5593540" cy="1468908"/>
          </a:xfrm>
          <a:prstGeom prst="rect">
            <a:avLst/>
          </a:prstGeom>
        </p:spPr>
      </p:pic>
      <p:pic>
        <p:nvPicPr>
          <p:cNvPr id="2" name="Picture 4" descr="Qr code&#10;&#10;Description automatically generated">
            <a:extLst>
              <a:ext uri="{FF2B5EF4-FFF2-40B4-BE49-F238E27FC236}">
                <a16:creationId xmlns:a16="http://schemas.microsoft.com/office/drawing/2014/main" id="{0998F00D-17F5-4901-B992-B98BEDD8288D}"/>
              </a:ext>
            </a:extLst>
          </p:cNvPr>
          <p:cNvPicPr>
            <a:picLocks noChangeAspect="1"/>
          </p:cNvPicPr>
          <p:nvPr/>
        </p:nvPicPr>
        <p:blipFill>
          <a:blip r:embed="rId5"/>
          <a:stretch>
            <a:fillRect/>
          </a:stretch>
        </p:blipFill>
        <p:spPr>
          <a:xfrm>
            <a:off x="8503748" y="3487009"/>
            <a:ext cx="1905000" cy="1905000"/>
          </a:xfrm>
          <a:prstGeom prst="rect">
            <a:avLst/>
          </a:prstGeom>
        </p:spPr>
      </p:pic>
    </p:spTree>
    <p:extLst>
      <p:ext uri="{BB962C8B-B14F-4D97-AF65-F5344CB8AC3E}">
        <p14:creationId xmlns:p14="http://schemas.microsoft.com/office/powerpoint/2010/main" val="2088152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1"/>
          <p:cNvSpPr txBox="1">
            <a:spLocks noGrp="1"/>
          </p:cNvSpPr>
          <p:nvPr>
            <p:ph type="title"/>
          </p:nvPr>
        </p:nvSpPr>
        <p:spPr>
          <a:xfrm>
            <a:off x="2397472" y="780277"/>
            <a:ext cx="9827491" cy="907600"/>
          </a:xfrm>
          <a:prstGeom prst="rect">
            <a:avLst/>
          </a:prstGeom>
        </p:spPr>
        <p:txBody>
          <a:bodyPr spcFirstLastPara="1" wrap="square" lIns="121900" tIns="121900" rIns="121900" bIns="121900" anchor="b" anchorCtr="0">
            <a:noAutofit/>
          </a:bodyPr>
          <a:lstStyle/>
          <a:p>
            <a:pPr algn="ctr"/>
            <a:r>
              <a:rPr lang="es" sz="4400" b="0" u="sng" dirty="0">
                <a:solidFill>
                  <a:srgbClr val="FFCB50">
                    <a:lumMod val="75000"/>
                  </a:srgbClr>
                </a:solidFill>
                <a:latin typeface="Arial"/>
              </a:rPr>
              <a:t>Conoce al terapeuta de salud mental</a:t>
            </a:r>
            <a:endParaRPr lang="en-US" sz="4400" u="sng" dirty="0">
              <a:solidFill>
                <a:schemeClr val="accent5">
                  <a:lumMod val="75000"/>
                </a:schemeClr>
              </a:solidFill>
            </a:endParaRPr>
          </a:p>
        </p:txBody>
      </p:sp>
      <p:sp>
        <p:nvSpPr>
          <p:cNvPr id="247" name="Google Shape;247;p21"/>
          <p:cNvSpPr txBox="1">
            <a:spLocks noGrp="1"/>
          </p:cNvSpPr>
          <p:nvPr>
            <p:ph type="body" idx="1"/>
          </p:nvPr>
        </p:nvSpPr>
        <p:spPr>
          <a:xfrm>
            <a:off x="4914844" y="2072448"/>
            <a:ext cx="4936521" cy="1766281"/>
          </a:xfrm>
          <a:prstGeom prst="rect">
            <a:avLst/>
          </a:prstGeom>
        </p:spPr>
        <p:txBody>
          <a:bodyPr spcFirstLastPara="1" wrap="square" lIns="121900" tIns="121900" rIns="121900" bIns="121900" anchor="t" anchorCtr="0">
            <a:noAutofit/>
          </a:bodyPr>
          <a:lstStyle/>
          <a:p>
            <a:pPr marL="0" indent="0">
              <a:spcBef>
                <a:spcPts val="100"/>
              </a:spcBef>
              <a:buNone/>
            </a:pPr>
            <a:r>
              <a:rPr lang="en" sz="2400" b="1" dirty="0"/>
              <a:t>Mercedes Corona, LMFT47786</a:t>
            </a:r>
            <a:endParaRPr lang="en-US" sz="2400" dirty="0"/>
          </a:p>
          <a:p>
            <a:pPr marL="608965" indent="-473710">
              <a:buNone/>
            </a:pPr>
            <a:r>
              <a:rPr lang="en" sz="2400" dirty="0"/>
              <a:t>Mental Health Clinician</a:t>
            </a:r>
          </a:p>
          <a:p>
            <a:pPr marL="608965" indent="-473710">
              <a:buNone/>
            </a:pPr>
            <a:r>
              <a:rPr lang="en" sz="2400" dirty="0"/>
              <a:t>District Cell #: (209) 662-5871</a:t>
            </a:r>
          </a:p>
          <a:p>
            <a:pPr marL="608965" indent="-473710">
              <a:buNone/>
            </a:pPr>
            <a:r>
              <a:rPr lang="en" sz="2400" dirty="0">
                <a:hlinkClick r:id="rId3"/>
              </a:rPr>
              <a:t>MCorona@stocktonusd.net</a:t>
            </a:r>
            <a:endParaRPr lang="en" sz="2400" dirty="0"/>
          </a:p>
          <a:p>
            <a:pPr marL="608965" indent="-473710">
              <a:buFont typeface="Wingdings"/>
              <a:buChar char="Ø"/>
            </a:pPr>
            <a:endParaRPr lang="en" sz="2400" dirty="0"/>
          </a:p>
          <a:p>
            <a:pPr marL="380365" indent="-380365">
              <a:spcBef>
                <a:spcPts val="100"/>
              </a:spcBef>
              <a:buFont typeface="Wingdings" panose="05000000000000000000" pitchFamily="2" charset="2"/>
              <a:buChar char="Ø"/>
            </a:pPr>
            <a:endParaRPr lang="en" sz="1600" dirty="0"/>
          </a:p>
          <a:p>
            <a:pPr marL="380365" indent="-380365">
              <a:spcBef>
                <a:spcPts val="100"/>
              </a:spcBef>
              <a:buFont typeface="Wingdings" panose="05000000000000000000" pitchFamily="2" charset="2"/>
              <a:buChar char="Ø"/>
            </a:pPr>
            <a:endParaRPr lang="en" sz="1600" dirty="0"/>
          </a:p>
        </p:txBody>
      </p:sp>
      <p:sp>
        <p:nvSpPr>
          <p:cNvPr id="13" name="Rectangle 12">
            <a:extLst>
              <a:ext uri="{FF2B5EF4-FFF2-40B4-BE49-F238E27FC236}">
                <a16:creationId xmlns:a16="http://schemas.microsoft.com/office/drawing/2014/main" id="{337B6803-1542-42C9-8DC1-1AFBF3BD15CD}"/>
              </a:ext>
            </a:extLst>
          </p:cNvPr>
          <p:cNvSpPr/>
          <p:nvPr/>
        </p:nvSpPr>
        <p:spPr>
          <a:xfrm>
            <a:off x="876300" y="2164087"/>
            <a:ext cx="4030577" cy="41362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2">
            <a:extLst>
              <a:ext uri="{FF2B5EF4-FFF2-40B4-BE49-F238E27FC236}">
                <a16:creationId xmlns:a16="http://schemas.microsoft.com/office/drawing/2014/main" id="{76B757EC-D3F6-4610-8360-A2B8C9D84DCE}"/>
              </a:ext>
            </a:extLst>
          </p:cNvPr>
          <p:cNvPicPr>
            <a:picLocks noChangeAspect="1"/>
          </p:cNvPicPr>
          <p:nvPr/>
        </p:nvPicPr>
        <p:blipFill>
          <a:blip r:embed="rId4"/>
          <a:stretch>
            <a:fillRect/>
          </a:stretch>
        </p:blipFill>
        <p:spPr>
          <a:xfrm>
            <a:off x="1529085" y="2159431"/>
            <a:ext cx="2314575" cy="4114800"/>
          </a:xfrm>
          <a:prstGeom prst="rect">
            <a:avLst/>
          </a:prstGeom>
        </p:spPr>
      </p:pic>
      <p:sp>
        <p:nvSpPr>
          <p:cNvPr id="3" name="Google Shape;247;p21">
            <a:extLst>
              <a:ext uri="{FF2B5EF4-FFF2-40B4-BE49-F238E27FC236}">
                <a16:creationId xmlns:a16="http://schemas.microsoft.com/office/drawing/2014/main" id="{223595DC-9CD8-4A84-AD7C-BBDA054A20A6}"/>
              </a:ext>
            </a:extLst>
          </p:cNvPr>
          <p:cNvSpPr txBox="1">
            <a:spLocks/>
          </p:cNvSpPr>
          <p:nvPr/>
        </p:nvSpPr>
        <p:spPr>
          <a:xfrm>
            <a:off x="4909094" y="4223300"/>
            <a:ext cx="4804249" cy="175190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800"/>
              </a:spcBef>
              <a:spcAft>
                <a:spcPts val="0"/>
              </a:spcAft>
              <a:buClr>
                <a:srgbClr val="4BB5D9"/>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1pPr>
            <a:lvl2pPr marL="1219170" marR="0" lvl="1" indent="-474121" algn="l" rtl="0">
              <a:lnSpc>
                <a:spcPct val="100000"/>
              </a:lnSpc>
              <a:spcBef>
                <a:spcPts val="0"/>
              </a:spcBef>
              <a:spcAft>
                <a:spcPts val="0"/>
              </a:spcAft>
              <a:buClr>
                <a:srgbClr val="4BB5D9"/>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L="1828754" marR="0" lvl="2"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L="2438339" marR="0" lvl="3"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L="3047924" marR="0" lvl="4"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L="3657509" marR="0" lvl="5"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L="4267093" marR="0" lvl="6"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L="4876678" marR="0" lvl="7"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L="5486263" marR="0" lvl="8"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marL="0" marR="0" lvl="0" indent="0" algn="l" defTabSz="914400" rtl="0" eaLnBrk="1" fontAlgn="auto" latinLnBrk="0" hangingPunct="1">
              <a:lnSpc>
                <a:spcPct val="100000"/>
              </a:lnSpc>
              <a:spcBef>
                <a:spcPts val="100"/>
              </a:spcBef>
              <a:spcAft>
                <a:spcPts val="0"/>
              </a:spcAft>
              <a:buClr>
                <a:srgbClr val="4BB5D9"/>
              </a:buClr>
              <a:buSzPts val="2000"/>
              <a:buFont typeface="Roboto Condensed"/>
              <a:buNone/>
              <a:tabLst/>
              <a:defRPr/>
            </a:pPr>
            <a:r>
              <a:rPr kumimoji="0" lang="en" sz="2400" b="1" i="0" u="none" strike="noStrike" kern="0" cap="none" spc="0" normalizeH="0" baseline="0" noProof="0" dirty="0">
                <a:ln>
                  <a:noFill/>
                </a:ln>
                <a:solidFill>
                  <a:srgbClr val="607896"/>
                </a:solidFill>
                <a:effectLst/>
                <a:uLnTx/>
                <a:uFillTx/>
                <a:latin typeface="Roboto Condensed"/>
                <a:sym typeface="Roboto Condensed"/>
              </a:rPr>
              <a:t>Marie Johnson, LMFT114804</a:t>
            </a:r>
            <a:endParaRPr kumimoji="0" lang="en-US" sz="2400" b="0" i="0" u="none" strike="noStrike" kern="0" cap="none" spc="0" normalizeH="0" baseline="0" noProof="0" dirty="0">
              <a:ln>
                <a:noFill/>
              </a:ln>
              <a:solidFill>
                <a:srgbClr val="607896"/>
              </a:solidFill>
              <a:effectLst/>
              <a:uLnTx/>
              <a:uFillTx/>
              <a:latin typeface="Roboto Condensed"/>
              <a:sym typeface="Roboto Condensed"/>
            </a:endParaRPr>
          </a:p>
          <a:p>
            <a:pPr marL="608965" marR="0" lvl="0" indent="-473710" algn="l" defTabSz="914400" rtl="0" eaLnBrk="1" fontAlgn="auto" latinLnBrk="0" hangingPunct="1">
              <a:lnSpc>
                <a:spcPct val="100000"/>
              </a:lnSpc>
              <a:spcBef>
                <a:spcPts val="800"/>
              </a:spcBef>
              <a:spcAft>
                <a:spcPts val="0"/>
              </a:spcAft>
              <a:buClr>
                <a:srgbClr val="4BB5D9"/>
              </a:buClr>
              <a:buSzPts val="2000"/>
              <a:buFont typeface="Roboto Condensed"/>
              <a:buNone/>
              <a:tabLst/>
              <a:defRPr/>
            </a:pPr>
            <a:r>
              <a:rPr kumimoji="0" lang="en" sz="2400" b="0" i="0" u="none" strike="noStrike" kern="0" cap="none" spc="0" normalizeH="0" baseline="0" noProof="0" dirty="0">
                <a:ln>
                  <a:noFill/>
                </a:ln>
                <a:solidFill>
                  <a:srgbClr val="607896"/>
                </a:solidFill>
                <a:effectLst/>
                <a:uLnTx/>
                <a:uFillTx/>
                <a:latin typeface="Roboto Condensed"/>
                <a:sym typeface="Roboto Condensed"/>
              </a:rPr>
              <a:t>Mental Health Clinician</a:t>
            </a:r>
          </a:p>
          <a:p>
            <a:pPr marL="608965" marR="0" lvl="0" indent="-473710" algn="l" defTabSz="914400" rtl="0" eaLnBrk="1" fontAlgn="auto" latinLnBrk="0" hangingPunct="1">
              <a:lnSpc>
                <a:spcPct val="100000"/>
              </a:lnSpc>
              <a:spcBef>
                <a:spcPts val="800"/>
              </a:spcBef>
              <a:spcAft>
                <a:spcPts val="0"/>
              </a:spcAft>
              <a:buClr>
                <a:srgbClr val="4BB5D9"/>
              </a:buClr>
              <a:buSzPts val="2000"/>
              <a:buFont typeface="Roboto Condensed"/>
              <a:buNone/>
              <a:tabLst/>
              <a:defRPr/>
            </a:pPr>
            <a:r>
              <a:rPr kumimoji="0" lang="en" sz="2400" b="0" i="0" u="none" strike="noStrike" kern="0" cap="none" spc="0" normalizeH="0" baseline="0" noProof="0" dirty="0">
                <a:ln>
                  <a:noFill/>
                </a:ln>
                <a:solidFill>
                  <a:srgbClr val="607896"/>
                </a:solidFill>
                <a:effectLst/>
                <a:uLnTx/>
                <a:uFillTx/>
                <a:latin typeface="Roboto Condensed"/>
                <a:sym typeface="Roboto Condensed"/>
              </a:rPr>
              <a:t>District Cell #: (209) 662-5876</a:t>
            </a:r>
          </a:p>
          <a:p>
            <a:pPr marL="608965" marR="0" lvl="0" indent="-473710" algn="l" defTabSz="914400" rtl="0" eaLnBrk="1" fontAlgn="auto" latinLnBrk="0" hangingPunct="1">
              <a:lnSpc>
                <a:spcPct val="100000"/>
              </a:lnSpc>
              <a:spcBef>
                <a:spcPts val="800"/>
              </a:spcBef>
              <a:spcAft>
                <a:spcPts val="0"/>
              </a:spcAft>
              <a:buClr>
                <a:srgbClr val="4BB5D9"/>
              </a:buClr>
              <a:buSzPts val="2000"/>
              <a:buFont typeface="Roboto Condensed"/>
              <a:buNone/>
              <a:tabLst/>
              <a:defRPr/>
            </a:pPr>
            <a:r>
              <a:rPr kumimoji="0" lang="en" sz="2400" b="0" i="0" u="none" strike="noStrike" kern="0" cap="none" spc="0" normalizeH="0" baseline="0" noProof="0" dirty="0">
                <a:ln>
                  <a:noFill/>
                </a:ln>
                <a:solidFill>
                  <a:srgbClr val="607896"/>
                </a:solidFill>
                <a:effectLst/>
                <a:uLnTx/>
                <a:uFillTx/>
                <a:latin typeface="Roboto Condensed"/>
                <a:sym typeface="Roboto Condensed"/>
                <a:hlinkClick r:id="rId3"/>
              </a:rPr>
              <a:t>MAJohnson@stocktonusd.net</a:t>
            </a:r>
            <a:endParaRPr kumimoji="0" lang="en" sz="2400" b="0" i="0" u="none" strike="noStrike" kern="0" cap="none" spc="0" normalizeH="0" baseline="0" noProof="0" dirty="0">
              <a:ln>
                <a:noFill/>
              </a:ln>
              <a:solidFill>
                <a:srgbClr val="607896"/>
              </a:solidFill>
              <a:effectLst/>
              <a:uLnTx/>
              <a:uFillTx/>
              <a:latin typeface="Roboto Condensed"/>
              <a:sym typeface="Roboto Condensed"/>
            </a:endParaRPr>
          </a:p>
          <a:p>
            <a:pPr marL="608965" marR="0" lvl="0" indent="-473710" algn="l" defTabSz="914400" rtl="0" eaLnBrk="1" fontAlgn="auto" latinLnBrk="0" hangingPunct="1">
              <a:lnSpc>
                <a:spcPct val="100000"/>
              </a:lnSpc>
              <a:spcBef>
                <a:spcPts val="800"/>
              </a:spcBef>
              <a:spcAft>
                <a:spcPts val="0"/>
              </a:spcAft>
              <a:buClr>
                <a:srgbClr val="4BB5D9"/>
              </a:buClr>
              <a:buSzPts val="2000"/>
              <a:buFont typeface="Wingdings"/>
              <a:buChar char="Ø"/>
              <a:tabLst/>
              <a:defRPr/>
            </a:pPr>
            <a:endParaRPr kumimoji="0" lang="en" sz="1600" b="0" i="0" u="none" strike="noStrike" kern="0" cap="none" spc="0" normalizeH="0" baseline="0" noProof="0" dirty="0">
              <a:ln>
                <a:noFill/>
              </a:ln>
              <a:solidFill>
                <a:srgbClr val="607896"/>
              </a:solidFill>
              <a:effectLst/>
              <a:uLnTx/>
              <a:uFillTx/>
              <a:latin typeface="Roboto Condensed"/>
              <a:sym typeface="Roboto Condensed"/>
            </a:endParaRPr>
          </a:p>
          <a:p>
            <a:pPr marL="380365" marR="0" lvl="0" indent="-380365" algn="l" defTabSz="914400" rtl="0" eaLnBrk="1" fontAlgn="auto" latinLnBrk="0" hangingPunct="1">
              <a:lnSpc>
                <a:spcPct val="100000"/>
              </a:lnSpc>
              <a:spcBef>
                <a:spcPts val="100"/>
              </a:spcBef>
              <a:spcAft>
                <a:spcPts val="0"/>
              </a:spcAft>
              <a:buClr>
                <a:srgbClr val="4BB5D9"/>
              </a:buClr>
              <a:buSzPts val="2000"/>
              <a:buFont typeface="Wingdings" panose="05000000000000000000" pitchFamily="2" charset="2"/>
              <a:buChar char="Ø"/>
              <a:tabLst/>
              <a:defRPr/>
            </a:pPr>
            <a:endParaRPr kumimoji="0" lang="en" sz="1600" b="0" i="0" u="none" strike="noStrike" kern="0" cap="none" spc="0" normalizeH="0" baseline="0" noProof="0" dirty="0">
              <a:ln>
                <a:noFill/>
              </a:ln>
              <a:solidFill>
                <a:srgbClr val="607896"/>
              </a:solidFill>
              <a:effectLst/>
              <a:uLnTx/>
              <a:uFillTx/>
              <a:latin typeface="Roboto Condensed"/>
              <a:sym typeface="Roboto Condensed"/>
            </a:endParaRPr>
          </a:p>
          <a:p>
            <a:pPr marL="380365" marR="0" lvl="0" indent="-380365" algn="l" defTabSz="914400" rtl="0" eaLnBrk="1" fontAlgn="auto" latinLnBrk="0" hangingPunct="1">
              <a:lnSpc>
                <a:spcPct val="100000"/>
              </a:lnSpc>
              <a:spcBef>
                <a:spcPts val="100"/>
              </a:spcBef>
              <a:spcAft>
                <a:spcPts val="0"/>
              </a:spcAft>
              <a:buClr>
                <a:srgbClr val="4BB5D9"/>
              </a:buClr>
              <a:buSzPts val="2000"/>
              <a:buFont typeface="Wingdings" panose="05000000000000000000" pitchFamily="2" charset="2"/>
              <a:buChar char="Ø"/>
              <a:tabLst/>
              <a:defRPr/>
            </a:pPr>
            <a:endParaRPr kumimoji="0" lang="en" sz="1600" b="0" i="0" u="none" strike="noStrike" kern="0" cap="none" spc="0" normalizeH="0" baseline="0" noProof="0" dirty="0">
              <a:ln>
                <a:noFill/>
              </a:ln>
              <a:solidFill>
                <a:srgbClr val="607896"/>
              </a:solidFill>
              <a:effectLst/>
              <a:uLnTx/>
              <a:uFillTx/>
              <a:latin typeface="Roboto Condensed"/>
              <a:sym typeface="Roboto Condensed"/>
            </a:endParaRPr>
          </a:p>
        </p:txBody>
      </p:sp>
    </p:spTree>
    <p:extLst>
      <p:ext uri="{BB962C8B-B14F-4D97-AF65-F5344CB8AC3E}">
        <p14:creationId xmlns:p14="http://schemas.microsoft.com/office/powerpoint/2010/main" val="818543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796BF"/>
        </a:solidFill>
        <a:effectLst/>
      </p:bgPr>
    </p:bg>
    <p:spTree>
      <p:nvGrpSpPr>
        <p:cNvPr id="1" name="Shape 343"/>
        <p:cNvGrpSpPr/>
        <p:nvPr/>
      </p:nvGrpSpPr>
      <p:grpSpPr>
        <a:xfrm>
          <a:off x="0" y="0"/>
          <a:ext cx="0" cy="0"/>
          <a:chOff x="0" y="0"/>
          <a:chExt cx="0" cy="0"/>
        </a:xfrm>
      </p:grpSpPr>
      <p:sp>
        <p:nvSpPr>
          <p:cNvPr id="347" name="Google Shape;347;p32"/>
          <p:cNvSpPr txBox="1">
            <a:spLocks noGrp="1"/>
          </p:cNvSpPr>
          <p:nvPr>
            <p:ph type="sldNum" idx="12"/>
          </p:nvPr>
        </p:nvSpPr>
        <p:spPr>
          <a:xfrm>
            <a:off x="11409045" y="1"/>
            <a:ext cx="731600" cy="524800"/>
          </a:xfrm>
          <a:prstGeom prst="rect">
            <a:avLst/>
          </a:prstGeom>
        </p:spPr>
        <p:txBody>
          <a:bodyPr spcFirstLastPara="1" wrap="square" lIns="121900" tIns="121900" rIns="121900" bIns="121900" anchor="t" anchorCtr="0">
            <a:noAutofit/>
          </a:bodyPr>
          <a:lstStyle/>
          <a:p>
            <a:fld id="{00000000-1234-1234-1234-123412341234}" type="slidenum">
              <a:rPr lang="en"/>
              <a:pPr/>
              <a:t>8</a:t>
            </a:fld>
            <a:endParaRPr/>
          </a:p>
        </p:txBody>
      </p:sp>
      <p:sp>
        <p:nvSpPr>
          <p:cNvPr id="3" name="Rectangle 2"/>
          <p:cNvSpPr/>
          <p:nvPr/>
        </p:nvSpPr>
        <p:spPr>
          <a:xfrm>
            <a:off x="5149263" y="262401"/>
            <a:ext cx="6096000" cy="584775"/>
          </a:xfrm>
          <a:prstGeom prst="rect">
            <a:avLst/>
          </a:prstGeom>
        </p:spPr>
        <p:txBody>
          <a:bodyPr lIns="91440" tIns="45720" rIns="91440" bIns="45720" anchor="t">
            <a:spAutoFit/>
          </a:bodyPr>
          <a:lstStyle/>
          <a:p>
            <a:endParaRPr lang="en-US" sz="1600" b="1">
              <a:latin typeface="Century Gothic" panose="020B0502020202020204" pitchFamily="34" charset="0"/>
            </a:endParaRPr>
          </a:p>
          <a:p>
            <a:endParaRPr lang="en-US" sz="1600" b="1" dirty="0">
              <a:solidFill>
                <a:schemeClr val="bg1"/>
              </a:solidFill>
              <a:latin typeface="Century Gothic" panose="020B0502020202020204" pitchFamily="34" charset="0"/>
            </a:endParaRPr>
          </a:p>
        </p:txBody>
      </p:sp>
      <p:sp>
        <p:nvSpPr>
          <p:cNvPr id="6" name="Google Shape;247;p21">
            <a:extLst>
              <a:ext uri="{FF2B5EF4-FFF2-40B4-BE49-F238E27FC236}">
                <a16:creationId xmlns:a16="http://schemas.microsoft.com/office/drawing/2014/main" id="{8C690943-8217-4BBC-B22C-3A05D38EEFD3}"/>
              </a:ext>
            </a:extLst>
          </p:cNvPr>
          <p:cNvSpPr txBox="1">
            <a:spLocks noGrp="1"/>
          </p:cNvSpPr>
          <p:nvPr/>
        </p:nvSpPr>
        <p:spPr>
          <a:xfrm>
            <a:off x="1026872" y="2892996"/>
            <a:ext cx="9035276" cy="255949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800"/>
              </a:spcBef>
              <a:spcAft>
                <a:spcPts val="0"/>
              </a:spcAft>
              <a:buClr>
                <a:srgbClr val="4BB5D9"/>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1pPr>
            <a:lvl2pPr marL="1219170" marR="0" lvl="1" indent="-474121" algn="l" rtl="0">
              <a:lnSpc>
                <a:spcPct val="100000"/>
              </a:lnSpc>
              <a:spcBef>
                <a:spcPts val="0"/>
              </a:spcBef>
              <a:spcAft>
                <a:spcPts val="0"/>
              </a:spcAft>
              <a:buClr>
                <a:srgbClr val="4BB5D9"/>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L="1828754" marR="0" lvl="2"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L="2438339" marR="0" lvl="3"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L="3047924" marR="0" lvl="4"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L="3657509" marR="0" lvl="5"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L="4267093" marR="0" lvl="6"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L="4876678" marR="0" lvl="7"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L="5486263" marR="0" lvl="8" indent="-474121"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marL="608965" indent="-473710">
              <a:spcBef>
                <a:spcPts val="0"/>
              </a:spcBef>
            </a:pPr>
            <a:r>
              <a:rPr lang="es" sz="2100">
                <a:solidFill>
                  <a:schemeClr val="bg1">
                    <a:lumMod val="95000"/>
                  </a:schemeClr>
                </a:solidFill>
                <a:latin typeface="Arial"/>
              </a:rPr>
              <a:t>Los kits de bienestar familiar fueron creados por el Departamento de Servicios de Apoyo de Conducta y Salud Mental del SUSD para apoyar el crecimiento socioemocional de sus estudiantes y familias.</a:t>
            </a:r>
            <a:endParaRPr lang="es">
              <a:solidFill>
                <a:schemeClr val="bg1">
                  <a:lumMod val="95000"/>
                </a:schemeClr>
              </a:solidFill>
              <a:latin typeface="Arial"/>
            </a:endParaRPr>
          </a:p>
          <a:p>
            <a:pPr marL="608965" indent="-473710">
              <a:spcBef>
                <a:spcPts val="0"/>
              </a:spcBef>
            </a:pPr>
            <a:r>
              <a:rPr lang="es" sz="2100">
                <a:solidFill>
                  <a:schemeClr val="bg1">
                    <a:lumMod val="95000"/>
                  </a:schemeClr>
                </a:solidFill>
                <a:latin typeface="Arial"/>
              </a:rPr>
              <a:t>Diseñado para padres y cuidadores para apoyar el aprendizaje de nuevas herramientas de bienestar que apoyan el desarrollo de relaciones positivas y resiliencia.</a:t>
            </a:r>
            <a:endParaRPr lang="es">
              <a:solidFill>
                <a:schemeClr val="bg1">
                  <a:lumMod val="95000"/>
                </a:schemeClr>
              </a:solidFill>
              <a:latin typeface="Arial"/>
            </a:endParaRPr>
          </a:p>
          <a:p>
            <a:pPr marL="608965" indent="-473710">
              <a:spcBef>
                <a:spcPts val="0"/>
              </a:spcBef>
            </a:pPr>
            <a:r>
              <a:rPr lang="es" sz="2100">
                <a:solidFill>
                  <a:schemeClr val="bg1">
                    <a:lumMod val="95000"/>
                  </a:schemeClr>
                </a:solidFill>
                <a:latin typeface="Arial"/>
              </a:rPr>
              <a:t>Se incluyen información y recursos relacionados con la salud mental y otros recursos comunitarios.</a:t>
            </a:r>
            <a:endParaRPr lang="es">
              <a:solidFill>
                <a:schemeClr val="bg1">
                  <a:lumMod val="95000"/>
                </a:schemeClr>
              </a:solidFill>
              <a:latin typeface="Arial"/>
            </a:endParaRPr>
          </a:p>
          <a:p>
            <a:pPr marL="608965" indent="-473710">
              <a:spcBef>
                <a:spcPts val="0"/>
              </a:spcBef>
            </a:pPr>
            <a:r>
              <a:rPr lang="es" sz="2100">
                <a:solidFill>
                  <a:schemeClr val="bg1">
                    <a:lumMod val="95000"/>
                  </a:schemeClr>
                </a:solidFill>
                <a:latin typeface="Arial"/>
              </a:rPr>
              <a:t>Disponible GRATIS para familias del SUSD</a:t>
            </a:r>
            <a:endParaRPr lang="es">
              <a:solidFill>
                <a:schemeClr val="bg1">
                  <a:lumMod val="95000"/>
                </a:schemeClr>
              </a:solidFill>
              <a:latin typeface="Arial"/>
            </a:endParaRPr>
          </a:p>
          <a:p>
            <a:pPr marL="608965" indent="-473710">
              <a:spcBef>
                <a:spcPts val="0"/>
              </a:spcBef>
            </a:pPr>
            <a:r>
              <a:rPr lang="es" sz="2100">
                <a:solidFill>
                  <a:schemeClr val="bg1">
                    <a:lumMod val="95000"/>
                  </a:schemeClr>
                </a:solidFill>
                <a:latin typeface="Arial"/>
              </a:rPr>
              <a:t>Disponible en inglés y español.</a:t>
            </a:r>
            <a:endParaRPr lang="es">
              <a:solidFill>
                <a:schemeClr val="bg1">
                  <a:lumMod val="95000"/>
                </a:schemeClr>
              </a:solidFill>
              <a:latin typeface="Arial"/>
            </a:endParaRPr>
          </a:p>
          <a:p>
            <a:pPr marL="1218565" lvl="1" indent="-473710">
              <a:spcBef>
                <a:spcPts val="0"/>
              </a:spcBef>
            </a:pPr>
            <a:r>
              <a:rPr lang="es" sz="2100">
                <a:solidFill>
                  <a:schemeClr val="bg1">
                    <a:lumMod val="95000"/>
                  </a:schemeClr>
                </a:solidFill>
                <a:latin typeface="Arial"/>
              </a:rPr>
              <a:t>Khmer y Hmong (finales del otoño de 2021)</a:t>
            </a:r>
            <a:endParaRPr lang="es">
              <a:solidFill>
                <a:schemeClr val="bg1">
                  <a:lumMod val="95000"/>
                </a:schemeClr>
              </a:solidFill>
              <a:latin typeface="Arial"/>
            </a:endParaRPr>
          </a:p>
        </p:txBody>
      </p:sp>
      <p:pic>
        <p:nvPicPr>
          <p:cNvPr id="2" name="Picture 4" descr="Logo&#10;&#10;Description automatically generated">
            <a:extLst>
              <a:ext uri="{FF2B5EF4-FFF2-40B4-BE49-F238E27FC236}">
                <a16:creationId xmlns:a16="http://schemas.microsoft.com/office/drawing/2014/main" id="{8BC7906E-F522-457E-BF42-2C056A6AC20C}"/>
              </a:ext>
            </a:extLst>
          </p:cNvPr>
          <p:cNvPicPr>
            <a:picLocks noChangeAspect="1"/>
          </p:cNvPicPr>
          <p:nvPr/>
        </p:nvPicPr>
        <p:blipFill rotWithShape="1">
          <a:blip r:embed="rId3"/>
          <a:srcRect t="69145" r="-366" b="372"/>
          <a:stretch/>
        </p:blipFill>
        <p:spPr>
          <a:xfrm>
            <a:off x="1586163" y="767684"/>
            <a:ext cx="7666145" cy="2245490"/>
          </a:xfrm>
          <a:prstGeom prst="rect">
            <a:avLst/>
          </a:prstGeom>
        </p:spPr>
      </p:pic>
      <p:pic>
        <p:nvPicPr>
          <p:cNvPr id="7" name="Picture 4" descr="Logo&#10;&#10;Description automatically generated">
            <a:extLst>
              <a:ext uri="{FF2B5EF4-FFF2-40B4-BE49-F238E27FC236}">
                <a16:creationId xmlns:a16="http://schemas.microsoft.com/office/drawing/2014/main" id="{E24E6239-42D2-4C6C-8C8D-B963FF5F2103}"/>
              </a:ext>
            </a:extLst>
          </p:cNvPr>
          <p:cNvPicPr>
            <a:picLocks noChangeAspect="1"/>
          </p:cNvPicPr>
          <p:nvPr/>
        </p:nvPicPr>
        <p:blipFill rotWithShape="1">
          <a:blip r:embed="rId3"/>
          <a:srcRect r="-366" b="29740"/>
          <a:stretch/>
        </p:blipFill>
        <p:spPr>
          <a:xfrm>
            <a:off x="8514348" y="406736"/>
            <a:ext cx="3114197" cy="2124641"/>
          </a:xfrm>
          <a:prstGeom prst="rect">
            <a:avLst/>
          </a:prstGeom>
        </p:spPr>
      </p:pic>
    </p:spTree>
    <p:extLst>
      <p:ext uri="{BB962C8B-B14F-4D97-AF65-F5344CB8AC3E}">
        <p14:creationId xmlns:p14="http://schemas.microsoft.com/office/powerpoint/2010/main" val="298702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7" name="Google Shape;247;p21"/>
          <p:cNvSpPr txBox="1">
            <a:spLocks noGrp="1"/>
          </p:cNvSpPr>
          <p:nvPr>
            <p:ph type="body" idx="1"/>
          </p:nvPr>
        </p:nvSpPr>
        <p:spPr>
          <a:xfrm>
            <a:off x="753801" y="1657991"/>
            <a:ext cx="5511910" cy="3361600"/>
          </a:xfrm>
          <a:prstGeom prst="rect">
            <a:avLst/>
          </a:prstGeom>
        </p:spPr>
        <p:txBody>
          <a:bodyPr spcFirstLastPara="1" wrap="square" lIns="121900" tIns="121900" rIns="121900" bIns="121900" anchor="t" anchorCtr="0">
            <a:noAutofit/>
          </a:bodyPr>
          <a:lstStyle/>
          <a:p>
            <a:pPr marL="0" indent="0">
              <a:spcBef>
                <a:spcPts val="100"/>
              </a:spcBef>
              <a:buNone/>
            </a:pPr>
            <a:r>
              <a:rPr lang="es">
                <a:latin typeface="Arial"/>
              </a:rPr>
              <a:t>Comience con el Libro de trabajo para padres y cuidadores como su guía para el establecimiento de metas, el refuerzo positivo y nuevas habilidades y actividades de práctica para que los padres y cuidadores las realicen con sus hijos y ayuden a apoyar el crecimiento familiar.</a:t>
            </a:r>
            <a:endParaRPr lang="en">
              <a:latin typeface="Arial"/>
            </a:endParaRPr>
          </a:p>
          <a:p>
            <a:pPr marL="135890" lvl="1" indent="0">
              <a:spcBef>
                <a:spcPts val="100"/>
              </a:spcBef>
              <a:buNone/>
            </a:pPr>
            <a:r>
              <a:rPr lang="es" sz="1600">
                <a:latin typeface="Arial"/>
              </a:rPr>
              <a:t>Las secciones incluyen:</a:t>
            </a:r>
            <a:endParaRPr lang="en">
              <a:latin typeface="Arial"/>
            </a:endParaRPr>
          </a:p>
          <a:p>
            <a:pPr marL="609600" lvl="1" indent="-473710">
              <a:spcBef>
                <a:spcPts val="100"/>
              </a:spcBef>
            </a:pPr>
            <a:r>
              <a:rPr lang="es" sz="1600">
                <a:latin typeface="Arial"/>
              </a:rPr>
              <a:t>Cómo utilizar este kit</a:t>
            </a:r>
            <a:endParaRPr lang="en">
              <a:latin typeface="Arial"/>
            </a:endParaRPr>
          </a:p>
          <a:p>
            <a:pPr marL="609600" lvl="1" indent="-473710">
              <a:spcBef>
                <a:spcPts val="100"/>
              </a:spcBef>
            </a:pPr>
            <a:r>
              <a:rPr lang="es" sz="1600">
                <a:latin typeface="Arial"/>
              </a:rPr>
              <a:t>Calendarios y horarios</a:t>
            </a:r>
            <a:endParaRPr lang="en">
              <a:latin typeface="Arial"/>
            </a:endParaRPr>
          </a:p>
          <a:p>
            <a:pPr marL="609600" lvl="1" indent="-473710">
              <a:spcBef>
                <a:spcPts val="100"/>
              </a:spcBef>
            </a:pPr>
            <a:r>
              <a:rPr lang="es" sz="1600">
                <a:latin typeface="Arial"/>
              </a:rPr>
              <a:t>Refuerzo positivo</a:t>
            </a:r>
            <a:endParaRPr lang="en">
              <a:latin typeface="Arial"/>
            </a:endParaRPr>
          </a:p>
          <a:p>
            <a:pPr marL="609600" lvl="1" indent="-473710">
              <a:spcBef>
                <a:spcPts val="100"/>
              </a:spcBef>
            </a:pPr>
            <a:r>
              <a:rPr lang="es" sz="1600">
                <a:latin typeface="Arial"/>
              </a:rPr>
              <a:t>Respiración consciente</a:t>
            </a:r>
            <a:endParaRPr lang="en">
              <a:latin typeface="Arial"/>
            </a:endParaRPr>
          </a:p>
          <a:p>
            <a:pPr marL="609600" lvl="1" indent="-473710">
              <a:spcBef>
                <a:spcPts val="100"/>
              </a:spcBef>
            </a:pPr>
            <a:r>
              <a:rPr lang="es" sz="1600">
                <a:latin typeface="Arial"/>
              </a:rPr>
              <a:t>Empatía</a:t>
            </a:r>
            <a:endParaRPr lang="en">
              <a:latin typeface="Arial"/>
            </a:endParaRPr>
          </a:p>
          <a:p>
            <a:pPr marL="609600" lvl="1" indent="-473710">
              <a:spcBef>
                <a:spcPts val="100"/>
              </a:spcBef>
            </a:pPr>
            <a:r>
              <a:rPr lang="es" sz="1600">
                <a:latin typeface="Arial"/>
              </a:rPr>
              <a:t>Comunicación</a:t>
            </a:r>
            <a:endParaRPr lang="en">
              <a:latin typeface="Arial"/>
            </a:endParaRPr>
          </a:p>
          <a:p>
            <a:pPr marL="609600" lvl="1" indent="-473710">
              <a:spcBef>
                <a:spcPts val="100"/>
              </a:spcBef>
            </a:pPr>
            <a:r>
              <a:rPr lang="es" sz="1600">
                <a:latin typeface="Arial"/>
              </a:rPr>
              <a:t>Super Solver (resolución colaborativa de problemas)</a:t>
            </a:r>
            <a:endParaRPr lang="en">
              <a:latin typeface="Arial"/>
            </a:endParaRPr>
          </a:p>
          <a:p>
            <a:pPr marL="609600" lvl="1" indent="-473710">
              <a:spcBef>
                <a:spcPts val="100"/>
              </a:spcBef>
            </a:pPr>
            <a:r>
              <a:rPr lang="es" sz="1600">
                <a:latin typeface="Arial"/>
              </a:rPr>
              <a:t>Recursos adicionales</a:t>
            </a:r>
            <a:endParaRPr lang="en">
              <a:latin typeface="Arial"/>
            </a:endParaRPr>
          </a:p>
        </p:txBody>
      </p:sp>
      <p:sp>
        <p:nvSpPr>
          <p:cNvPr id="249" name="Google Shape;249;p21"/>
          <p:cNvSpPr txBox="1">
            <a:spLocks noGrp="1"/>
          </p:cNvSpPr>
          <p:nvPr>
            <p:ph type="sldNum" idx="12"/>
          </p:nvPr>
        </p:nvSpPr>
        <p:spPr>
          <a:xfrm>
            <a:off x="11409045" y="1"/>
            <a:ext cx="731600" cy="524800"/>
          </a:xfrm>
          <a:prstGeom prst="rect">
            <a:avLst/>
          </a:prstGeom>
        </p:spPr>
        <p:txBody>
          <a:bodyPr spcFirstLastPara="1" wrap="square" lIns="121900" tIns="121900" rIns="121900" bIns="121900" anchor="t" anchorCtr="0">
            <a:noAutofit/>
          </a:bodyPr>
          <a:lstStyle/>
          <a:p>
            <a:fld id="{00000000-1234-1234-1234-123412341234}" type="slidenum">
              <a:rPr lang="en"/>
              <a:pPr/>
              <a:t>9</a:t>
            </a:fld>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64005">
            <a:off x="6866772" y="344735"/>
            <a:ext cx="1805179" cy="2336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6302" y="2033204"/>
            <a:ext cx="1715184" cy="2286912"/>
          </a:xfrm>
          <a:prstGeom prst="rect">
            <a:avLst/>
          </a:prstGeom>
        </p:spPr>
      </p:pic>
      <p:pic>
        <p:nvPicPr>
          <p:cNvPr id="2" name="Picture 1"/>
          <p:cNvPicPr>
            <a:picLocks noChangeAspect="1"/>
          </p:cNvPicPr>
          <p:nvPr/>
        </p:nvPicPr>
        <p:blipFill>
          <a:blip r:embed="rId5"/>
          <a:stretch>
            <a:fillRect/>
          </a:stretch>
        </p:blipFill>
        <p:spPr>
          <a:xfrm rot="21178654">
            <a:off x="8169542" y="483123"/>
            <a:ext cx="3910373" cy="4883243"/>
          </a:xfrm>
          <a:prstGeom prst="rect">
            <a:avLst/>
          </a:prstGeom>
        </p:spPr>
      </p:pic>
      <p:pic>
        <p:nvPicPr>
          <p:cNvPr id="6" name="Picture 4" descr="Logo&#10;&#10;Description automatically generated">
            <a:extLst>
              <a:ext uri="{FF2B5EF4-FFF2-40B4-BE49-F238E27FC236}">
                <a16:creationId xmlns:a16="http://schemas.microsoft.com/office/drawing/2014/main" id="{482530CF-AB11-44AC-895B-4890AC36BBFE}"/>
              </a:ext>
            </a:extLst>
          </p:cNvPr>
          <p:cNvPicPr>
            <a:picLocks noChangeAspect="1"/>
          </p:cNvPicPr>
          <p:nvPr/>
        </p:nvPicPr>
        <p:blipFill>
          <a:blip r:embed="rId6"/>
          <a:stretch>
            <a:fillRect/>
          </a:stretch>
        </p:blipFill>
        <p:spPr>
          <a:xfrm>
            <a:off x="11134164" y="5450540"/>
            <a:ext cx="883025" cy="887508"/>
          </a:xfrm>
          <a:prstGeom prst="rect">
            <a:avLst/>
          </a:prstGeom>
        </p:spPr>
      </p:pic>
    </p:spTree>
    <p:extLst>
      <p:ext uri="{BB962C8B-B14F-4D97-AF65-F5344CB8AC3E}">
        <p14:creationId xmlns:p14="http://schemas.microsoft.com/office/powerpoint/2010/main" val="428202541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lsey template">
  <a:themeElements>
    <a:clrScheme name="Custom 347">
      <a:dk1>
        <a:srgbClr val="252729"/>
      </a:dk1>
      <a:lt1>
        <a:srgbClr val="FFFFFF"/>
      </a:lt1>
      <a:dk2>
        <a:srgbClr val="607896"/>
      </a:dk2>
      <a:lt2>
        <a:srgbClr val="DFE4E9"/>
      </a:lt2>
      <a:accent1>
        <a:srgbClr val="3796BF"/>
      </a:accent1>
      <a:accent2>
        <a:srgbClr val="4BB5D9"/>
      </a:accent2>
      <a:accent3>
        <a:srgbClr val="81D1EC"/>
      </a:accent3>
      <a:accent4>
        <a:srgbClr val="FF9900"/>
      </a:accent4>
      <a:accent5>
        <a:srgbClr val="FFCB50"/>
      </a:accent5>
      <a:accent6>
        <a:srgbClr val="A9C747"/>
      </a:accent6>
      <a:hlink>
        <a:srgbClr val="60789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TotalTime>
  <Words>804</Words>
  <Application>Microsoft Office PowerPoint</Application>
  <PresentationFormat>Widescreen</PresentationFormat>
  <Paragraphs>153</Paragraphs>
  <Slides>12</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Arial</vt:lpstr>
      <vt:lpstr>Calibri</vt:lpstr>
      <vt:lpstr>Calibri Light</vt:lpstr>
      <vt:lpstr>Century Gothic</vt:lpstr>
      <vt:lpstr>Oswald</vt:lpstr>
      <vt:lpstr>Roboto Condensed</vt:lpstr>
      <vt:lpstr>Wingdings</vt:lpstr>
      <vt:lpstr>office theme</vt:lpstr>
      <vt:lpstr>Wolsey template</vt:lpstr>
      <vt:lpstr>Meet Montezuma’s  Mental Health Clinicians</vt:lpstr>
      <vt:lpstr>PowerPoint Presentation</vt:lpstr>
      <vt:lpstr>PowerPoint Presentation</vt:lpstr>
      <vt:lpstr> All the materials needed to do all the activities are included</vt:lpstr>
      <vt:lpstr>HOW DO I GET ONE?</vt:lpstr>
      <vt:lpstr>PowerPoint Presentation</vt:lpstr>
      <vt:lpstr>Conoce al terapeuta de salud mental</vt:lpstr>
      <vt:lpstr>PowerPoint Presentation</vt:lpstr>
      <vt:lpstr>PowerPoint Presentation</vt:lpstr>
      <vt:lpstr> Se incluyen todos los materiales necesarios para realizar todas las actividades.</vt:lpstr>
      <vt:lpstr>¿CÓMO CONSIGO UNO?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 A. Johnson</dc:creator>
  <cp:lastModifiedBy>Marie A. Johnson</cp:lastModifiedBy>
  <cp:revision>392</cp:revision>
  <dcterms:created xsi:type="dcterms:W3CDTF">2021-07-28T06:12:45Z</dcterms:created>
  <dcterms:modified xsi:type="dcterms:W3CDTF">2021-08-05T19:48:27Z</dcterms:modified>
</cp:coreProperties>
</file>